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088" autoAdjust="0"/>
  </p:normalViewPr>
  <p:slideViewPr>
    <p:cSldViewPr>
      <p:cViewPr varScale="1">
        <p:scale>
          <a:sx n="107" d="100"/>
          <a:sy n="107" d="100"/>
        </p:scale>
        <p:origin x="242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llespin Arias, Borja" userId="fddf66d1-5b0c-4b40-ac4f-a1870669a06f" providerId="ADAL" clId="{7F155B3C-CE58-4597-8FF2-21E0CBC37A55}"/>
    <pc:docChg chg="modSld">
      <pc:chgData name="Vallespin Arias, Borja" userId="fddf66d1-5b0c-4b40-ac4f-a1870669a06f" providerId="ADAL" clId="{7F155B3C-CE58-4597-8FF2-21E0CBC37A55}" dt="2022-07-06T09:15:44.132" v="1" actId="20577"/>
      <pc:docMkLst>
        <pc:docMk/>
      </pc:docMkLst>
      <pc:sldChg chg="modSp mod">
        <pc:chgData name="Vallespin Arias, Borja" userId="fddf66d1-5b0c-4b40-ac4f-a1870669a06f" providerId="ADAL" clId="{7F155B3C-CE58-4597-8FF2-21E0CBC37A55}" dt="2022-07-06T09:15:44.132" v="1" actId="20577"/>
        <pc:sldMkLst>
          <pc:docMk/>
          <pc:sldMk cId="2468355693" sldId="256"/>
        </pc:sldMkLst>
        <pc:spChg chg="mod">
          <ac:chgData name="Vallespin Arias, Borja" userId="fddf66d1-5b0c-4b40-ac4f-a1870669a06f" providerId="ADAL" clId="{7F155B3C-CE58-4597-8FF2-21E0CBC37A55}" dt="2022-07-06T09:15:44.132" v="1" actId="20577"/>
          <ac:spMkLst>
            <pc:docMk/>
            <pc:sldMk cId="2468355693" sldId="256"/>
            <ac:spMk id="32" creationId="{BA14E837-4D29-45F4-9583-6334510B586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06/07/2022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06/07/2022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06/07/2022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MSIPCMContentMarking" descr="{&quot;HashCode&quot;:1796900873,&quot;Placement&quot;:&quot;Footer&quot;,&quot;Top&quot;:519.343,&quot;Left&quot;:0.0,&quot;SlideWidth&quot;:720,&quot;SlideHeight&quot;:540}">
            <a:extLst>
              <a:ext uri="{FF2B5EF4-FFF2-40B4-BE49-F238E27FC236}">
                <a16:creationId xmlns:a16="http://schemas.microsoft.com/office/drawing/2014/main" id="{D68423D5-2583-4F34-B538-F68B4BB9AD53}"/>
              </a:ext>
            </a:extLst>
          </p:cNvPr>
          <p:cNvSpPr txBox="1"/>
          <p:nvPr userDrawn="1"/>
        </p:nvSpPr>
        <p:spPr>
          <a:xfrm>
            <a:off x="0" y="6595656"/>
            <a:ext cx="1367310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s-ES" sz="1000">
                <a:solidFill>
                  <a:srgbClr val="000000"/>
                </a:solidFill>
                <a:latin typeface="Calibri" panose="020F0502020204030204" pitchFamily="34" charset="0"/>
              </a:rPr>
              <a:t>Clasificación: Interna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19 Conector recto"/>
          <p:cNvCxnSpPr>
            <a:cxnSpLocks/>
          </p:cNvCxnSpPr>
          <p:nvPr/>
        </p:nvCxnSpPr>
        <p:spPr>
          <a:xfrm>
            <a:off x="4101190" y="2807101"/>
            <a:ext cx="0" cy="12437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" name="1024 Conector recto"/>
          <p:cNvCxnSpPr>
            <a:cxnSpLocks/>
          </p:cNvCxnSpPr>
          <p:nvPr/>
        </p:nvCxnSpPr>
        <p:spPr>
          <a:xfrm flipH="1">
            <a:off x="4101190" y="1998100"/>
            <a:ext cx="1" cy="4428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972" y="498767"/>
            <a:ext cx="1261991" cy="336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Conector recto 2"/>
          <p:cNvCxnSpPr>
            <a:cxnSpLocks/>
          </p:cNvCxnSpPr>
          <p:nvPr/>
        </p:nvCxnSpPr>
        <p:spPr>
          <a:xfrm flipH="1">
            <a:off x="5573214" y="5874434"/>
            <a:ext cx="17494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21 Conector recto"/>
          <p:cNvCxnSpPr>
            <a:cxnSpLocks/>
          </p:cNvCxnSpPr>
          <p:nvPr/>
        </p:nvCxnSpPr>
        <p:spPr>
          <a:xfrm>
            <a:off x="6310568" y="4768555"/>
            <a:ext cx="0" cy="5822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21 Conector recto"/>
          <p:cNvCxnSpPr>
            <a:cxnSpLocks/>
          </p:cNvCxnSpPr>
          <p:nvPr/>
        </p:nvCxnSpPr>
        <p:spPr>
          <a:xfrm>
            <a:off x="6294966" y="5717517"/>
            <a:ext cx="0" cy="1980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43"/>
          <p:cNvCxnSpPr/>
          <p:nvPr/>
        </p:nvCxnSpPr>
        <p:spPr>
          <a:xfrm>
            <a:off x="5452218" y="568497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18 Rectángulo">
            <a:extLst>
              <a:ext uri="{FF2B5EF4-FFF2-40B4-BE49-F238E27FC236}">
                <a16:creationId xmlns:a16="http://schemas.microsoft.com/office/drawing/2014/main" id="{6B994E7E-50A4-4A8B-9031-225E85296EFC}"/>
              </a:ext>
            </a:extLst>
          </p:cNvPr>
          <p:cNvSpPr/>
          <p:nvPr/>
        </p:nvSpPr>
        <p:spPr>
          <a:xfrm>
            <a:off x="3066362" y="1575542"/>
            <a:ext cx="2088366" cy="42255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de Coordinación y Desarrollo </a:t>
            </a:r>
          </a:p>
          <a:p>
            <a:pPr algn="ctr"/>
            <a:r>
              <a:rPr lang="es-E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Borja Vallespín </a:t>
            </a:r>
          </a:p>
        </p:txBody>
      </p:sp>
      <p:sp>
        <p:nvSpPr>
          <p:cNvPr id="32" name="18 Rectángulo">
            <a:extLst>
              <a:ext uri="{FF2B5EF4-FFF2-40B4-BE49-F238E27FC236}">
                <a16:creationId xmlns:a16="http://schemas.microsoft.com/office/drawing/2014/main" id="{BA14E837-4D29-45F4-9583-6334510B586D}"/>
              </a:ext>
            </a:extLst>
          </p:cNvPr>
          <p:cNvSpPr/>
          <p:nvPr/>
        </p:nvSpPr>
        <p:spPr>
          <a:xfrm>
            <a:off x="3099359" y="2351151"/>
            <a:ext cx="2088366" cy="42255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Gerente</a:t>
            </a:r>
            <a:endParaRPr lang="es-ES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Gregorio Fernández </a:t>
            </a:r>
          </a:p>
        </p:txBody>
      </p: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id="{E47A5545-2AA1-439C-892E-CD8FAA146B45}"/>
              </a:ext>
            </a:extLst>
          </p:cNvPr>
          <p:cNvCxnSpPr>
            <a:cxnSpLocks/>
          </p:cNvCxnSpPr>
          <p:nvPr/>
        </p:nvCxnSpPr>
        <p:spPr>
          <a:xfrm flipH="1" flipV="1">
            <a:off x="2050528" y="1769324"/>
            <a:ext cx="1021574" cy="6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19 Conector recto">
            <a:extLst>
              <a:ext uri="{FF2B5EF4-FFF2-40B4-BE49-F238E27FC236}">
                <a16:creationId xmlns:a16="http://schemas.microsoft.com/office/drawing/2014/main" id="{55D289F4-34F6-4A7A-82D8-CB6C4547AC17}"/>
              </a:ext>
            </a:extLst>
          </p:cNvPr>
          <p:cNvCxnSpPr>
            <a:cxnSpLocks/>
          </p:cNvCxnSpPr>
          <p:nvPr/>
        </p:nvCxnSpPr>
        <p:spPr>
          <a:xfrm>
            <a:off x="2043645" y="1760316"/>
            <a:ext cx="5979" cy="8981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8A71AED3-C66E-4B0D-BB89-E5A21DFDFBFE}"/>
              </a:ext>
            </a:extLst>
          </p:cNvPr>
          <p:cNvCxnSpPr>
            <a:cxnSpLocks/>
          </p:cNvCxnSpPr>
          <p:nvPr/>
        </p:nvCxnSpPr>
        <p:spPr>
          <a:xfrm flipH="1">
            <a:off x="1334968" y="2651204"/>
            <a:ext cx="14974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18 Rectángulo">
            <a:extLst>
              <a:ext uri="{FF2B5EF4-FFF2-40B4-BE49-F238E27FC236}">
                <a16:creationId xmlns:a16="http://schemas.microsoft.com/office/drawing/2014/main" id="{F4F9CB06-0F86-4FEA-9514-686F8ED128F2}"/>
              </a:ext>
            </a:extLst>
          </p:cNvPr>
          <p:cNvSpPr/>
          <p:nvPr/>
        </p:nvSpPr>
        <p:spPr>
          <a:xfrm>
            <a:off x="553075" y="2911377"/>
            <a:ext cx="1497453" cy="4354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Directora Financiera</a:t>
            </a:r>
          </a:p>
          <a:p>
            <a:pPr algn="ctr"/>
            <a:r>
              <a:rPr lang="es-E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Almudena Rodriguez </a:t>
            </a:r>
          </a:p>
        </p:txBody>
      </p:sp>
      <p:sp>
        <p:nvSpPr>
          <p:cNvPr id="40" name="18 Rectángulo">
            <a:extLst>
              <a:ext uri="{FF2B5EF4-FFF2-40B4-BE49-F238E27FC236}">
                <a16:creationId xmlns:a16="http://schemas.microsoft.com/office/drawing/2014/main" id="{B8702A4D-F494-4E9F-A1E6-9E5912FA50A3}"/>
              </a:ext>
            </a:extLst>
          </p:cNvPr>
          <p:cNvSpPr/>
          <p:nvPr/>
        </p:nvSpPr>
        <p:spPr>
          <a:xfrm>
            <a:off x="2160263" y="2916009"/>
            <a:ext cx="1482944" cy="41625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Directora Personas</a:t>
            </a:r>
          </a:p>
          <a:p>
            <a:pPr algn="ctr"/>
            <a:r>
              <a:rPr lang="es-E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Nuria del Pozo </a:t>
            </a:r>
          </a:p>
        </p:txBody>
      </p:sp>
      <p:cxnSp>
        <p:nvCxnSpPr>
          <p:cNvPr id="41" name="21 Conector recto">
            <a:extLst>
              <a:ext uri="{FF2B5EF4-FFF2-40B4-BE49-F238E27FC236}">
                <a16:creationId xmlns:a16="http://schemas.microsoft.com/office/drawing/2014/main" id="{A4CF6CA3-C1C5-4425-B028-7E16370C455A}"/>
              </a:ext>
            </a:extLst>
          </p:cNvPr>
          <p:cNvCxnSpPr>
            <a:cxnSpLocks/>
          </p:cNvCxnSpPr>
          <p:nvPr/>
        </p:nvCxnSpPr>
        <p:spPr>
          <a:xfrm>
            <a:off x="1334968" y="2651204"/>
            <a:ext cx="0" cy="257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21 Conector recto">
            <a:extLst>
              <a:ext uri="{FF2B5EF4-FFF2-40B4-BE49-F238E27FC236}">
                <a16:creationId xmlns:a16="http://schemas.microsoft.com/office/drawing/2014/main" id="{3D0862E1-8A2C-44DA-96F2-FFBE42303533}"/>
              </a:ext>
            </a:extLst>
          </p:cNvPr>
          <p:cNvCxnSpPr>
            <a:cxnSpLocks/>
          </p:cNvCxnSpPr>
          <p:nvPr/>
        </p:nvCxnSpPr>
        <p:spPr>
          <a:xfrm>
            <a:off x="2826764" y="2651756"/>
            <a:ext cx="5657" cy="2796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18 Rectángulo">
            <a:extLst>
              <a:ext uri="{FF2B5EF4-FFF2-40B4-BE49-F238E27FC236}">
                <a16:creationId xmlns:a16="http://schemas.microsoft.com/office/drawing/2014/main" id="{D62E4871-3712-4916-8B34-387476DECD89}"/>
              </a:ext>
            </a:extLst>
          </p:cNvPr>
          <p:cNvSpPr/>
          <p:nvPr/>
        </p:nvSpPr>
        <p:spPr>
          <a:xfrm>
            <a:off x="2098088" y="4345062"/>
            <a:ext cx="1534400" cy="41625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Excelencia y Sostenibilidad</a:t>
            </a:r>
          </a:p>
          <a:p>
            <a:pPr algn="ctr"/>
            <a:r>
              <a:rPr lang="es-E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Virginia Sanchez</a:t>
            </a:r>
          </a:p>
        </p:txBody>
      </p:sp>
      <p:sp>
        <p:nvSpPr>
          <p:cNvPr id="51" name="18 Rectángulo">
            <a:extLst>
              <a:ext uri="{FF2B5EF4-FFF2-40B4-BE49-F238E27FC236}">
                <a16:creationId xmlns:a16="http://schemas.microsoft.com/office/drawing/2014/main" id="{EC2CDFA8-0CA2-4909-A56A-DC0B921EBFE8}"/>
              </a:ext>
            </a:extLst>
          </p:cNvPr>
          <p:cNvSpPr/>
          <p:nvPr/>
        </p:nvSpPr>
        <p:spPr>
          <a:xfrm>
            <a:off x="7324425" y="4332093"/>
            <a:ext cx="1482944" cy="41625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Flota y Almacenes</a:t>
            </a:r>
          </a:p>
          <a:p>
            <a:pPr algn="ctr"/>
            <a:r>
              <a:rPr lang="es-E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Manuel Martínez</a:t>
            </a:r>
          </a:p>
        </p:txBody>
      </p:sp>
      <p:sp>
        <p:nvSpPr>
          <p:cNvPr id="52" name="18 Rectángulo">
            <a:extLst>
              <a:ext uri="{FF2B5EF4-FFF2-40B4-BE49-F238E27FC236}">
                <a16:creationId xmlns:a16="http://schemas.microsoft.com/office/drawing/2014/main" id="{B0A3463A-248E-4214-8932-AA4872DF321F}"/>
              </a:ext>
            </a:extLst>
          </p:cNvPr>
          <p:cNvSpPr/>
          <p:nvPr/>
        </p:nvSpPr>
        <p:spPr>
          <a:xfrm>
            <a:off x="5462731" y="4345062"/>
            <a:ext cx="1726645" cy="41625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Coordinación Delegaciones</a:t>
            </a:r>
          </a:p>
          <a:p>
            <a:pPr algn="ctr"/>
            <a:r>
              <a:rPr lang="es-E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Raquel Segovia</a:t>
            </a:r>
          </a:p>
        </p:txBody>
      </p:sp>
      <p:sp>
        <p:nvSpPr>
          <p:cNvPr id="53" name="18 Rectángulo">
            <a:extLst>
              <a:ext uri="{FF2B5EF4-FFF2-40B4-BE49-F238E27FC236}">
                <a16:creationId xmlns:a16="http://schemas.microsoft.com/office/drawing/2014/main" id="{518AEA61-8279-49B2-9759-453BA2BD175D}"/>
              </a:ext>
            </a:extLst>
          </p:cNvPr>
          <p:cNvSpPr/>
          <p:nvPr/>
        </p:nvSpPr>
        <p:spPr>
          <a:xfrm>
            <a:off x="3851519" y="4337518"/>
            <a:ext cx="1482944" cy="41625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</a:t>
            </a:r>
          </a:p>
          <a:p>
            <a:pPr algn="ctr"/>
            <a:r>
              <a:rPr lang="es-E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</a:t>
            </a:r>
          </a:p>
          <a:p>
            <a:pPr algn="ctr"/>
            <a:r>
              <a:rPr lang="es-E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Nuria Martinez  </a:t>
            </a:r>
          </a:p>
        </p:txBody>
      </p:sp>
      <p:cxnSp>
        <p:nvCxnSpPr>
          <p:cNvPr id="56" name="Conector recto 55">
            <a:extLst>
              <a:ext uri="{FF2B5EF4-FFF2-40B4-BE49-F238E27FC236}">
                <a16:creationId xmlns:a16="http://schemas.microsoft.com/office/drawing/2014/main" id="{4964E7C4-09B1-42BD-B5AE-9048F03005C9}"/>
              </a:ext>
            </a:extLst>
          </p:cNvPr>
          <p:cNvCxnSpPr>
            <a:cxnSpLocks/>
          </p:cNvCxnSpPr>
          <p:nvPr/>
        </p:nvCxnSpPr>
        <p:spPr>
          <a:xfrm flipH="1" flipV="1">
            <a:off x="1475656" y="4033718"/>
            <a:ext cx="651262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21 Conector recto">
            <a:extLst>
              <a:ext uri="{FF2B5EF4-FFF2-40B4-BE49-F238E27FC236}">
                <a16:creationId xmlns:a16="http://schemas.microsoft.com/office/drawing/2014/main" id="{E44692BD-1E9C-4DD8-8128-0042D90EB8ED}"/>
              </a:ext>
            </a:extLst>
          </p:cNvPr>
          <p:cNvCxnSpPr>
            <a:cxnSpLocks/>
          </p:cNvCxnSpPr>
          <p:nvPr/>
        </p:nvCxnSpPr>
        <p:spPr>
          <a:xfrm>
            <a:off x="2901735" y="4033053"/>
            <a:ext cx="0" cy="3462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21 Conector recto">
            <a:extLst>
              <a:ext uri="{FF2B5EF4-FFF2-40B4-BE49-F238E27FC236}">
                <a16:creationId xmlns:a16="http://schemas.microsoft.com/office/drawing/2014/main" id="{CB2C9A60-3C70-4F70-B645-0A02A2B05637}"/>
              </a:ext>
            </a:extLst>
          </p:cNvPr>
          <p:cNvCxnSpPr>
            <a:cxnSpLocks/>
          </p:cNvCxnSpPr>
          <p:nvPr/>
        </p:nvCxnSpPr>
        <p:spPr>
          <a:xfrm>
            <a:off x="4608535" y="4006063"/>
            <a:ext cx="0" cy="3462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21 Conector recto">
            <a:extLst>
              <a:ext uri="{FF2B5EF4-FFF2-40B4-BE49-F238E27FC236}">
                <a16:creationId xmlns:a16="http://schemas.microsoft.com/office/drawing/2014/main" id="{225585A1-0573-4C2F-BB1A-E13B6506AE6E}"/>
              </a:ext>
            </a:extLst>
          </p:cNvPr>
          <p:cNvCxnSpPr>
            <a:cxnSpLocks/>
          </p:cNvCxnSpPr>
          <p:nvPr/>
        </p:nvCxnSpPr>
        <p:spPr>
          <a:xfrm>
            <a:off x="6294966" y="4050226"/>
            <a:ext cx="0" cy="2948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21 Conector recto">
            <a:extLst>
              <a:ext uri="{FF2B5EF4-FFF2-40B4-BE49-F238E27FC236}">
                <a16:creationId xmlns:a16="http://schemas.microsoft.com/office/drawing/2014/main" id="{B2BAB0A0-5636-4C20-9A5B-0175177E2846}"/>
              </a:ext>
            </a:extLst>
          </p:cNvPr>
          <p:cNvCxnSpPr>
            <a:cxnSpLocks/>
          </p:cNvCxnSpPr>
          <p:nvPr/>
        </p:nvCxnSpPr>
        <p:spPr>
          <a:xfrm>
            <a:off x="7972497" y="4057461"/>
            <a:ext cx="0" cy="2948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18 Rectángulo">
            <a:extLst>
              <a:ext uri="{FF2B5EF4-FFF2-40B4-BE49-F238E27FC236}">
                <a16:creationId xmlns:a16="http://schemas.microsoft.com/office/drawing/2014/main" id="{6A31A327-C538-4710-A182-CBB31282B045}"/>
              </a:ext>
            </a:extLst>
          </p:cNvPr>
          <p:cNvSpPr/>
          <p:nvPr/>
        </p:nvSpPr>
        <p:spPr>
          <a:xfrm>
            <a:off x="5592141" y="5332294"/>
            <a:ext cx="1482944" cy="41625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DELEGACIONES</a:t>
            </a:r>
          </a:p>
        </p:txBody>
      </p:sp>
      <p:sp>
        <p:nvSpPr>
          <p:cNvPr id="69" name="18 Rectángulo">
            <a:extLst>
              <a:ext uri="{FF2B5EF4-FFF2-40B4-BE49-F238E27FC236}">
                <a16:creationId xmlns:a16="http://schemas.microsoft.com/office/drawing/2014/main" id="{E81183A3-6F2D-45D8-AC99-D256CE703BE7}"/>
              </a:ext>
            </a:extLst>
          </p:cNvPr>
          <p:cNvSpPr/>
          <p:nvPr/>
        </p:nvSpPr>
        <p:spPr>
          <a:xfrm>
            <a:off x="4954181" y="6082175"/>
            <a:ext cx="1238067" cy="2838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</a:t>
            </a:r>
          </a:p>
          <a:p>
            <a:pPr algn="ctr"/>
            <a:endParaRPr lang="es-ES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18 Rectángulo">
            <a:extLst>
              <a:ext uri="{FF2B5EF4-FFF2-40B4-BE49-F238E27FC236}">
                <a16:creationId xmlns:a16="http://schemas.microsoft.com/office/drawing/2014/main" id="{9C9D2B88-EC76-4DF7-A224-274939286470}"/>
              </a:ext>
            </a:extLst>
          </p:cNvPr>
          <p:cNvSpPr/>
          <p:nvPr/>
        </p:nvSpPr>
        <p:spPr>
          <a:xfrm>
            <a:off x="6750218" y="6082175"/>
            <a:ext cx="1238067" cy="2838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Logística</a:t>
            </a:r>
          </a:p>
          <a:p>
            <a:pPr algn="ctr"/>
            <a:endParaRPr lang="es-ES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9" name="Conector recto 78">
            <a:extLst>
              <a:ext uri="{FF2B5EF4-FFF2-40B4-BE49-F238E27FC236}">
                <a16:creationId xmlns:a16="http://schemas.microsoft.com/office/drawing/2014/main" id="{4257316E-DB0A-4DFE-9587-8F82DAB750D5}"/>
              </a:ext>
            </a:extLst>
          </p:cNvPr>
          <p:cNvCxnSpPr>
            <a:cxnSpLocks/>
          </p:cNvCxnSpPr>
          <p:nvPr/>
        </p:nvCxnSpPr>
        <p:spPr>
          <a:xfrm>
            <a:off x="7341553" y="5874434"/>
            <a:ext cx="0" cy="190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21 Conector recto">
            <a:extLst>
              <a:ext uri="{FF2B5EF4-FFF2-40B4-BE49-F238E27FC236}">
                <a16:creationId xmlns:a16="http://schemas.microsoft.com/office/drawing/2014/main" id="{23B0E834-85BF-4B06-8CBA-428396A4F7C2}"/>
              </a:ext>
            </a:extLst>
          </p:cNvPr>
          <p:cNvCxnSpPr>
            <a:cxnSpLocks/>
          </p:cNvCxnSpPr>
          <p:nvPr/>
        </p:nvCxnSpPr>
        <p:spPr>
          <a:xfrm>
            <a:off x="4729611" y="4748351"/>
            <a:ext cx="0" cy="4735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21 Conector recto">
            <a:extLst>
              <a:ext uri="{FF2B5EF4-FFF2-40B4-BE49-F238E27FC236}">
                <a16:creationId xmlns:a16="http://schemas.microsoft.com/office/drawing/2014/main" id="{3F66BF44-7267-43E2-A2AF-01AEE8D554B3}"/>
              </a:ext>
            </a:extLst>
          </p:cNvPr>
          <p:cNvCxnSpPr>
            <a:cxnSpLocks/>
          </p:cNvCxnSpPr>
          <p:nvPr/>
        </p:nvCxnSpPr>
        <p:spPr>
          <a:xfrm>
            <a:off x="7738470" y="4770630"/>
            <a:ext cx="0" cy="4512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ector recto 89">
            <a:extLst>
              <a:ext uri="{FF2B5EF4-FFF2-40B4-BE49-F238E27FC236}">
                <a16:creationId xmlns:a16="http://schemas.microsoft.com/office/drawing/2014/main" id="{C500DAD5-F104-427B-950C-77F2F48FB5DE}"/>
              </a:ext>
            </a:extLst>
          </p:cNvPr>
          <p:cNvCxnSpPr>
            <a:cxnSpLocks/>
          </p:cNvCxnSpPr>
          <p:nvPr/>
        </p:nvCxnSpPr>
        <p:spPr>
          <a:xfrm flipH="1">
            <a:off x="4729611" y="5221902"/>
            <a:ext cx="3026863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CuadroTexto 90">
            <a:extLst>
              <a:ext uri="{FF2B5EF4-FFF2-40B4-BE49-F238E27FC236}">
                <a16:creationId xmlns:a16="http://schemas.microsoft.com/office/drawing/2014/main" id="{01A11A3D-9F5E-4B59-8CAA-E32355E4919D}"/>
              </a:ext>
            </a:extLst>
          </p:cNvPr>
          <p:cNvSpPr txBox="1"/>
          <p:nvPr/>
        </p:nvSpPr>
        <p:spPr>
          <a:xfrm>
            <a:off x="2804242" y="271141"/>
            <a:ext cx="34190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>
                <a:solidFill>
                  <a:schemeClr val="tx2">
                    <a:lumMod val="75000"/>
                  </a:schemeClr>
                </a:solidFill>
              </a:rPr>
              <a:t>Organigrama ECOLOGISTIC</a:t>
            </a:r>
          </a:p>
        </p:txBody>
      </p:sp>
      <p:cxnSp>
        <p:nvCxnSpPr>
          <p:cNvPr id="55" name="Conector recto 54">
            <a:extLst>
              <a:ext uri="{FF2B5EF4-FFF2-40B4-BE49-F238E27FC236}">
                <a16:creationId xmlns:a16="http://schemas.microsoft.com/office/drawing/2014/main" id="{B95BE2A6-39B6-47D9-802A-FCAB4EC89A50}"/>
              </a:ext>
            </a:extLst>
          </p:cNvPr>
          <p:cNvCxnSpPr>
            <a:cxnSpLocks/>
          </p:cNvCxnSpPr>
          <p:nvPr/>
        </p:nvCxnSpPr>
        <p:spPr>
          <a:xfrm>
            <a:off x="5592141" y="5874434"/>
            <a:ext cx="0" cy="190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18 Rectángulo">
            <a:extLst>
              <a:ext uri="{FF2B5EF4-FFF2-40B4-BE49-F238E27FC236}">
                <a16:creationId xmlns:a16="http://schemas.microsoft.com/office/drawing/2014/main" id="{8796B314-1099-4B98-B3A7-13471BE26469}"/>
              </a:ext>
            </a:extLst>
          </p:cNvPr>
          <p:cNvSpPr/>
          <p:nvPr/>
        </p:nvSpPr>
        <p:spPr>
          <a:xfrm>
            <a:off x="522883" y="4345062"/>
            <a:ext cx="1356170" cy="43245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 administración</a:t>
            </a:r>
          </a:p>
          <a:p>
            <a:pPr algn="ctr"/>
            <a:endParaRPr lang="es-ES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7" name="21 Conector recto">
            <a:extLst>
              <a:ext uri="{FF2B5EF4-FFF2-40B4-BE49-F238E27FC236}">
                <a16:creationId xmlns:a16="http://schemas.microsoft.com/office/drawing/2014/main" id="{AB3ED7E5-EB9D-45E2-925B-03457E7F0B4D}"/>
              </a:ext>
            </a:extLst>
          </p:cNvPr>
          <p:cNvCxnSpPr>
            <a:cxnSpLocks/>
          </p:cNvCxnSpPr>
          <p:nvPr/>
        </p:nvCxnSpPr>
        <p:spPr>
          <a:xfrm>
            <a:off x="1334968" y="3312396"/>
            <a:ext cx="0" cy="1032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18 Rectángulo">
            <a:extLst>
              <a:ext uri="{FF2B5EF4-FFF2-40B4-BE49-F238E27FC236}">
                <a16:creationId xmlns:a16="http://schemas.microsoft.com/office/drawing/2014/main" id="{149987A7-8E94-44EB-AB01-B5BC9902C0E6}"/>
              </a:ext>
            </a:extLst>
          </p:cNvPr>
          <p:cNvSpPr/>
          <p:nvPr/>
        </p:nvSpPr>
        <p:spPr>
          <a:xfrm>
            <a:off x="3916661" y="5358803"/>
            <a:ext cx="1331713" cy="3897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 Operaciones</a:t>
            </a:r>
          </a:p>
          <a:p>
            <a:pPr algn="ctr"/>
            <a:endParaRPr lang="es-ES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9" name="21 Conector recto">
            <a:extLst>
              <a:ext uri="{FF2B5EF4-FFF2-40B4-BE49-F238E27FC236}">
                <a16:creationId xmlns:a16="http://schemas.microsoft.com/office/drawing/2014/main" id="{C6CC6152-7BFE-46B1-9161-B9C32A085609}"/>
              </a:ext>
            </a:extLst>
          </p:cNvPr>
          <p:cNvCxnSpPr>
            <a:cxnSpLocks/>
          </p:cNvCxnSpPr>
          <p:nvPr/>
        </p:nvCxnSpPr>
        <p:spPr>
          <a:xfrm>
            <a:off x="4474496" y="4768555"/>
            <a:ext cx="0" cy="5822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recto 57">
            <a:extLst>
              <a:ext uri="{FF2B5EF4-FFF2-40B4-BE49-F238E27FC236}">
                <a16:creationId xmlns:a16="http://schemas.microsoft.com/office/drawing/2014/main" id="{A36BB221-E651-4A89-9983-0CDC7DD296E0}"/>
              </a:ext>
            </a:extLst>
          </p:cNvPr>
          <p:cNvCxnSpPr>
            <a:cxnSpLocks/>
          </p:cNvCxnSpPr>
          <p:nvPr/>
        </p:nvCxnSpPr>
        <p:spPr>
          <a:xfrm flipH="1">
            <a:off x="1301801" y="3808065"/>
            <a:ext cx="1054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19 Conector recto">
            <a:extLst>
              <a:ext uri="{FF2B5EF4-FFF2-40B4-BE49-F238E27FC236}">
                <a16:creationId xmlns:a16="http://schemas.microsoft.com/office/drawing/2014/main" id="{34D6593B-73F7-4EAD-8F70-4E76882F0044}"/>
              </a:ext>
            </a:extLst>
          </p:cNvPr>
          <p:cNvCxnSpPr>
            <a:cxnSpLocks/>
          </p:cNvCxnSpPr>
          <p:nvPr/>
        </p:nvCxnSpPr>
        <p:spPr>
          <a:xfrm>
            <a:off x="2355873" y="3346818"/>
            <a:ext cx="0" cy="4612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18 Rectángulo">
            <a:extLst>
              <a:ext uri="{FF2B5EF4-FFF2-40B4-BE49-F238E27FC236}">
                <a16:creationId xmlns:a16="http://schemas.microsoft.com/office/drawing/2014/main" id="{FEA421DF-659B-46BB-A0DE-50B9F5FCC7C0}"/>
              </a:ext>
            </a:extLst>
          </p:cNvPr>
          <p:cNvSpPr/>
          <p:nvPr/>
        </p:nvSpPr>
        <p:spPr>
          <a:xfrm>
            <a:off x="1398019" y="5056050"/>
            <a:ext cx="1240406" cy="29471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Facturación</a:t>
            </a:r>
          </a:p>
          <a:p>
            <a:pPr algn="ctr"/>
            <a:endParaRPr lang="es-ES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18 Rectángulo">
            <a:extLst>
              <a:ext uri="{FF2B5EF4-FFF2-40B4-BE49-F238E27FC236}">
                <a16:creationId xmlns:a16="http://schemas.microsoft.com/office/drawing/2014/main" id="{F93CFD19-2988-4ED5-B964-53FEE8A77143}"/>
              </a:ext>
            </a:extLst>
          </p:cNvPr>
          <p:cNvSpPr/>
          <p:nvPr/>
        </p:nvSpPr>
        <p:spPr>
          <a:xfrm>
            <a:off x="274230" y="5048008"/>
            <a:ext cx="1027571" cy="30275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Administración</a:t>
            </a:r>
          </a:p>
          <a:p>
            <a:pPr algn="ctr"/>
            <a:endParaRPr lang="es-ES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0" name="19 Conector recto">
            <a:extLst>
              <a:ext uri="{FF2B5EF4-FFF2-40B4-BE49-F238E27FC236}">
                <a16:creationId xmlns:a16="http://schemas.microsoft.com/office/drawing/2014/main" id="{DFFD1913-2D07-40BE-AF8A-6FB9FF5D6EB2}"/>
              </a:ext>
            </a:extLst>
          </p:cNvPr>
          <p:cNvCxnSpPr>
            <a:cxnSpLocks/>
          </p:cNvCxnSpPr>
          <p:nvPr/>
        </p:nvCxnSpPr>
        <p:spPr>
          <a:xfrm>
            <a:off x="915713" y="4777521"/>
            <a:ext cx="0" cy="2485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19 Conector recto">
            <a:extLst>
              <a:ext uri="{FF2B5EF4-FFF2-40B4-BE49-F238E27FC236}">
                <a16:creationId xmlns:a16="http://schemas.microsoft.com/office/drawing/2014/main" id="{A574FB3E-0872-4D0B-AEE1-3314256BD558}"/>
              </a:ext>
            </a:extLst>
          </p:cNvPr>
          <p:cNvCxnSpPr>
            <a:cxnSpLocks/>
          </p:cNvCxnSpPr>
          <p:nvPr/>
        </p:nvCxnSpPr>
        <p:spPr>
          <a:xfrm>
            <a:off x="1779809" y="4807461"/>
            <a:ext cx="0" cy="2485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18 Rectángulo">
            <a:extLst>
              <a:ext uri="{FF2B5EF4-FFF2-40B4-BE49-F238E27FC236}">
                <a16:creationId xmlns:a16="http://schemas.microsoft.com/office/drawing/2014/main" id="{F1FE9347-7449-48F0-8796-E728CBE26A50}"/>
              </a:ext>
            </a:extLst>
          </p:cNvPr>
          <p:cNvSpPr/>
          <p:nvPr/>
        </p:nvSpPr>
        <p:spPr>
          <a:xfrm>
            <a:off x="3099359" y="827420"/>
            <a:ext cx="2088366" cy="49909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División Economía Circular</a:t>
            </a:r>
          </a:p>
          <a:p>
            <a:pPr algn="ctr"/>
            <a:r>
              <a:rPr lang="es-E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Consejero Delegado</a:t>
            </a:r>
          </a:p>
          <a:p>
            <a:pPr algn="ctr"/>
            <a:r>
              <a:rPr lang="es-E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Alejandro Fernández </a:t>
            </a:r>
          </a:p>
        </p:txBody>
      </p:sp>
      <p:cxnSp>
        <p:nvCxnSpPr>
          <p:cNvPr id="54" name="1024 Conector recto">
            <a:extLst>
              <a:ext uri="{FF2B5EF4-FFF2-40B4-BE49-F238E27FC236}">
                <a16:creationId xmlns:a16="http://schemas.microsoft.com/office/drawing/2014/main" id="{8414A6BF-036F-4530-9DB5-272444A08D14}"/>
              </a:ext>
            </a:extLst>
          </p:cNvPr>
          <p:cNvCxnSpPr>
            <a:cxnSpLocks/>
          </p:cNvCxnSpPr>
          <p:nvPr/>
        </p:nvCxnSpPr>
        <p:spPr>
          <a:xfrm>
            <a:off x="4101190" y="1329884"/>
            <a:ext cx="0" cy="2456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21 Conector recto">
            <a:extLst>
              <a:ext uri="{FF2B5EF4-FFF2-40B4-BE49-F238E27FC236}">
                <a16:creationId xmlns:a16="http://schemas.microsoft.com/office/drawing/2014/main" id="{0BCA327D-04A0-45FA-88F7-D39904FA3C43}"/>
              </a:ext>
            </a:extLst>
          </p:cNvPr>
          <p:cNvCxnSpPr>
            <a:cxnSpLocks/>
          </p:cNvCxnSpPr>
          <p:nvPr/>
        </p:nvCxnSpPr>
        <p:spPr>
          <a:xfrm>
            <a:off x="1475656" y="4024527"/>
            <a:ext cx="0" cy="3462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83556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</TotalTime>
  <Words>58</Words>
  <Application>Microsoft Office PowerPoint</Application>
  <PresentationFormat>Presentación en pantalla (4:3)</PresentationFormat>
  <Paragraphs>34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Lourdes Vargas Fernández</dc:creator>
  <cp:lastModifiedBy>Vallespin Arias, Borja</cp:lastModifiedBy>
  <cp:revision>66</cp:revision>
  <cp:lastPrinted>2015-06-02T07:21:41Z</cp:lastPrinted>
  <dcterms:created xsi:type="dcterms:W3CDTF">2015-02-25T15:17:23Z</dcterms:created>
  <dcterms:modified xsi:type="dcterms:W3CDTF">2022-07-06T09:17:59Z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958723a-5915-4af3-b4cd-4da9a9655e8a_Enabled">
    <vt:lpwstr>true</vt:lpwstr>
  </property>
  <property fmtid="{D5CDD505-2E9C-101B-9397-08002B2CF9AE}" pid="3" name="MSIP_Label_d958723a-5915-4af3-b4cd-4da9a9655e8a_SetDate">
    <vt:lpwstr>2022-07-06T09:17:59Z</vt:lpwstr>
  </property>
  <property fmtid="{D5CDD505-2E9C-101B-9397-08002B2CF9AE}" pid="4" name="MSIP_Label_d958723a-5915-4af3-b4cd-4da9a9655e8a_Method">
    <vt:lpwstr>Standard</vt:lpwstr>
  </property>
  <property fmtid="{D5CDD505-2E9C-101B-9397-08002B2CF9AE}" pid="5" name="MSIP_Label_d958723a-5915-4af3-b4cd-4da9a9655e8a_Name">
    <vt:lpwstr>d958723a-5915-4af3-b4cd-4da9a9655e8a</vt:lpwstr>
  </property>
  <property fmtid="{D5CDD505-2E9C-101B-9397-08002B2CF9AE}" pid="6" name="MSIP_Label_d958723a-5915-4af3-b4cd-4da9a9655e8a_SiteId">
    <vt:lpwstr>bab5b22c-d82b-452e-9cad-04f9708f4bbd</vt:lpwstr>
  </property>
  <property fmtid="{D5CDD505-2E9C-101B-9397-08002B2CF9AE}" pid="7" name="MSIP_Label_d958723a-5915-4af3-b4cd-4da9a9655e8a_ActionId">
    <vt:lpwstr>a8177863-ef88-46e8-9579-4ff9b9473816</vt:lpwstr>
  </property>
  <property fmtid="{D5CDD505-2E9C-101B-9397-08002B2CF9AE}" pid="8" name="MSIP_Label_d958723a-5915-4af3-b4cd-4da9a9655e8a_ContentBits">
    <vt:lpwstr>2</vt:lpwstr>
  </property>
</Properties>
</file>