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DD20D4-FBD5-4003-B5DC-8962EE2C0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EE6C6B1-64D4-4E0D-80ED-E9B5F9F519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BB626B-42F0-4DF9-BC01-81B6CDA42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9C33-CA5B-42B9-AC2D-174AF9683FAD}" type="datetimeFigureOut">
              <a:rPr lang="es-ES" smtClean="0"/>
              <a:t>18/07/2022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900725-CB51-49C3-AE9A-D1AA4E1BD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0E01EA-247D-4576-BE9D-DDB7B614D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88D2-AF45-4118-BDCD-BA92968CC2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4392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481273-79DE-4301-964D-059F75D8A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814CDE5-30C2-4E92-8CC8-E5B7ADE6B6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706420-50D3-49F9-933C-C06BF4596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9C33-CA5B-42B9-AC2D-174AF9683FAD}" type="datetimeFigureOut">
              <a:rPr lang="es-ES" smtClean="0"/>
              <a:t>18/07/2022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46E920-7BB9-4DEE-B419-80C1E19B1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D7DBAB-B390-426D-BFD6-BF01E1B19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88D2-AF45-4118-BDCD-BA92968CC2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414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F9300CC-4E9B-4ED4-84C0-C0E0EA92DE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FB71AC9-4FDD-46AA-BC84-3B17B37A5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42F724-6D25-4E2E-B125-F8806E585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9C33-CA5B-42B9-AC2D-174AF9683FAD}" type="datetimeFigureOut">
              <a:rPr lang="es-ES" smtClean="0"/>
              <a:t>18/07/2022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0E0BF1-4BEC-4042-BB61-C60ACB0CC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6C5311-8094-49B8-BB3E-3FADF3303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88D2-AF45-4118-BDCD-BA92968CC2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1311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00C306-4DC2-4213-8AC4-48CD6AB1B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F59407-7173-4ECB-992B-C42ABB604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7798F7-5DE2-4A75-8F4C-C3352A542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9C33-CA5B-42B9-AC2D-174AF9683FAD}" type="datetimeFigureOut">
              <a:rPr lang="es-ES" smtClean="0"/>
              <a:t>18/07/2022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D653BF-5699-4FED-B756-6269CDFF8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B13ACD-41F7-4003-BB22-24F655177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88D2-AF45-4118-BDCD-BA92968CC2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4356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DA6B15-EBA3-47A7-A3BD-DAA817AE7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CEE6BB-4E71-4F32-B9A6-C1E579259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F1C550-E189-4734-87C9-CDE841FAD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9C33-CA5B-42B9-AC2D-174AF9683FAD}" type="datetimeFigureOut">
              <a:rPr lang="es-ES" smtClean="0"/>
              <a:t>18/07/2022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B83A14-127F-4670-95B2-EA37EFC94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D1169B-F9C1-4AAC-BE9C-89FE768A6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88D2-AF45-4118-BDCD-BA92968CC2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767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782F91-B4B5-4498-B348-0E6C7F5D9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FB6745-A780-4AF1-8587-74B1A3788D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6BBA1FC-89A9-4180-AAEB-16C255027D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45303B7-DC6E-4D2A-8F76-8674DC1F2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9C33-CA5B-42B9-AC2D-174AF9683FAD}" type="datetimeFigureOut">
              <a:rPr lang="es-ES" smtClean="0"/>
              <a:t>18/07/2022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0BF19CB-6236-4461-A6D0-7B9D77B3C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8BBE00-57B5-4FC5-86A8-F22054C37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88D2-AF45-4118-BDCD-BA92968CC2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5045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B02861-278C-4289-9B9F-9C6DDCE2D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2B0373F-F6CC-4F4B-A699-7788F1CCA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60CDBFD-FB7B-4616-A60D-10F90ED8C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62294DA-192D-4AED-9E28-0C91ED3C04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47CB00E-F67D-42C3-8E6D-D99479CAB5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BB85AA6-E288-4D77-B325-B38D224FD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9C33-CA5B-42B9-AC2D-174AF9683FAD}" type="datetimeFigureOut">
              <a:rPr lang="es-ES" smtClean="0"/>
              <a:t>18/07/2022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C484397-1763-4101-B1C4-9D6B8F236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AA24145-589C-415F-BD93-84722DCF8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88D2-AF45-4118-BDCD-BA92968CC2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0569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0EB680-5A5F-428F-9A62-C779BBD08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8E7A07B-CA33-4D4F-A3CE-DEA543AD6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9C33-CA5B-42B9-AC2D-174AF9683FAD}" type="datetimeFigureOut">
              <a:rPr lang="es-ES" smtClean="0"/>
              <a:t>18/07/2022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49E90E8-8DC4-4181-B27E-8AFB23E03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5E51F74-4235-4340-8E7E-13C6B80E0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88D2-AF45-4118-BDCD-BA92968CC2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0072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FDF09DF-734B-4217-8DE8-31B403246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9C33-CA5B-42B9-AC2D-174AF9683FAD}" type="datetimeFigureOut">
              <a:rPr lang="es-ES" smtClean="0"/>
              <a:t>18/07/2022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D7135CB-E80D-49B0-BFD5-0D756DDB3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E46C7BD-A934-4D50-8811-0CE25FFA4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88D2-AF45-4118-BDCD-BA92968CC2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2805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D0E325-9C75-4742-90C8-5F52139EA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71A6A2-5A10-4E03-B5E7-5AF95E61D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7E85CF7-7FAE-49B2-8C1E-334182A397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FB9A47E-492F-45AA-8F5F-1D5B23208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9C33-CA5B-42B9-AC2D-174AF9683FAD}" type="datetimeFigureOut">
              <a:rPr lang="es-ES" smtClean="0"/>
              <a:t>18/07/2022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904AD4E-3F0D-46C1-AFEB-B6215AFA9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27CF5EF-A291-4E6B-84A8-E07F733C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88D2-AF45-4118-BDCD-BA92968CC2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3951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96E977-91E7-4FE6-803D-D0B2199F3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F5EC84C-92E2-44D6-911C-76F13026C9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338D477-C97A-46CC-88D5-E068B0242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9A3701-281F-4005-A688-25F3E0C82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9C33-CA5B-42B9-AC2D-174AF9683FAD}" type="datetimeFigureOut">
              <a:rPr lang="es-ES" smtClean="0"/>
              <a:t>18/07/2022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653A3C4-40BE-4947-8D63-BFF88A355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05F85A9-9DA5-48C7-8119-B7FEF07FE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88D2-AF45-4118-BDCD-BA92968CC2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817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62B44BA-E731-4B13-A9C0-104960E1F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C04327-570F-48DB-B03F-8436B6E3D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DF3934-060E-4DD7-BE4A-DC3AA0585B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59C33-CA5B-42B9-AC2D-174AF9683FAD}" type="datetimeFigureOut">
              <a:rPr lang="es-ES" smtClean="0"/>
              <a:t>18/07/2022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38BAB5-BB60-4B17-B730-9032E91DD1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B77D9F-DAAB-4550-AD86-73706CE953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388D2-AF45-4118-BDCD-BA92968CC2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234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4753975" y="633618"/>
            <a:ext cx="2808312" cy="5069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RECYCLING4ALL</a:t>
            </a:r>
          </a:p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Consejero Delegado</a:t>
            </a:r>
          </a:p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Alejandro Fernández Fidalgo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755710" y="1416112"/>
            <a:ext cx="2808312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ILUNION RECICLADOS</a:t>
            </a:r>
          </a:p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General</a:t>
            </a:r>
          </a:p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Pedro Antonio Martín</a:t>
            </a:r>
          </a:p>
        </p:txBody>
      </p:sp>
      <p:sp>
        <p:nvSpPr>
          <p:cNvPr id="9" name="8 Rectángulo"/>
          <p:cNvSpPr/>
          <p:nvPr/>
        </p:nvSpPr>
        <p:spPr>
          <a:xfrm>
            <a:off x="7552626" y="4130578"/>
            <a:ext cx="1122394" cy="416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Administración</a:t>
            </a:r>
          </a:p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Asunción Corral</a:t>
            </a:r>
          </a:p>
          <a:p>
            <a:pPr algn="ctr"/>
            <a:endParaRPr lang="es-E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9779505" y="4131361"/>
            <a:ext cx="1068058" cy="413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Mantenimiento</a:t>
            </a:r>
          </a:p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Álvaro Lara</a:t>
            </a:r>
          </a:p>
        </p:txBody>
      </p:sp>
      <p:sp>
        <p:nvSpPr>
          <p:cNvPr id="30" name="29 Rectángulo"/>
          <p:cNvSpPr/>
          <p:nvPr/>
        </p:nvSpPr>
        <p:spPr>
          <a:xfrm>
            <a:off x="8728332" y="4128155"/>
            <a:ext cx="994405" cy="416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Producción</a:t>
            </a:r>
          </a:p>
          <a:p>
            <a:pPr algn="ctr"/>
            <a:r>
              <a:rPr lang="es-ES_tradnl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Jorge López</a:t>
            </a:r>
            <a:endParaRPr lang="es-E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44 Conector recto">
            <a:extLst>
              <a:ext uri="{FF2B5EF4-FFF2-40B4-BE49-F238E27FC236}">
                <a16:creationId xmlns:a16="http://schemas.microsoft.com/office/drawing/2014/main" id="{9637E1C2-5ADC-4A00-AF26-7B8BD04065A3}"/>
              </a:ext>
            </a:extLst>
          </p:cNvPr>
          <p:cNvCxnSpPr>
            <a:cxnSpLocks/>
          </p:cNvCxnSpPr>
          <p:nvPr/>
        </p:nvCxnSpPr>
        <p:spPr>
          <a:xfrm>
            <a:off x="8108741" y="3859859"/>
            <a:ext cx="0" cy="254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6282A104-B4D6-464A-B1A4-F2CE5ABDD0F2}"/>
              </a:ext>
            </a:extLst>
          </p:cNvPr>
          <p:cNvCxnSpPr>
            <a:cxnSpLocks/>
          </p:cNvCxnSpPr>
          <p:nvPr/>
        </p:nvCxnSpPr>
        <p:spPr>
          <a:xfrm>
            <a:off x="8101237" y="3859858"/>
            <a:ext cx="3421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4 Conector recto">
            <a:extLst>
              <a:ext uri="{FF2B5EF4-FFF2-40B4-BE49-F238E27FC236}">
                <a16:creationId xmlns:a16="http://schemas.microsoft.com/office/drawing/2014/main" id="{80F2D6D1-D9DB-4F84-8BBA-A7A14AD4122A}"/>
              </a:ext>
            </a:extLst>
          </p:cNvPr>
          <p:cNvCxnSpPr>
            <a:cxnSpLocks/>
          </p:cNvCxnSpPr>
          <p:nvPr/>
        </p:nvCxnSpPr>
        <p:spPr>
          <a:xfrm>
            <a:off x="10298801" y="3865554"/>
            <a:ext cx="0" cy="254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4 Conector recto">
            <a:extLst>
              <a:ext uri="{FF2B5EF4-FFF2-40B4-BE49-F238E27FC236}">
                <a16:creationId xmlns:a16="http://schemas.microsoft.com/office/drawing/2014/main" id="{416692D0-2746-45B8-BF1F-3428A03E93D1}"/>
              </a:ext>
            </a:extLst>
          </p:cNvPr>
          <p:cNvCxnSpPr>
            <a:cxnSpLocks/>
          </p:cNvCxnSpPr>
          <p:nvPr/>
        </p:nvCxnSpPr>
        <p:spPr>
          <a:xfrm>
            <a:off x="9218681" y="3865554"/>
            <a:ext cx="0" cy="254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8 Rectángulo">
            <a:extLst>
              <a:ext uri="{FF2B5EF4-FFF2-40B4-BE49-F238E27FC236}">
                <a16:creationId xmlns:a16="http://schemas.microsoft.com/office/drawing/2014/main" id="{B0AAA5A5-4EF3-4173-98F0-73F19EE8BFD1}"/>
              </a:ext>
            </a:extLst>
          </p:cNvPr>
          <p:cNvSpPr/>
          <p:nvPr/>
        </p:nvSpPr>
        <p:spPr>
          <a:xfrm>
            <a:off x="1213228" y="4112319"/>
            <a:ext cx="1215509" cy="3897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Logística</a:t>
            </a:r>
          </a:p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Begoña Fernández</a:t>
            </a:r>
          </a:p>
          <a:p>
            <a:pPr algn="ctr"/>
            <a:endParaRPr lang="es-E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24 Rectángulo">
            <a:extLst>
              <a:ext uri="{FF2B5EF4-FFF2-40B4-BE49-F238E27FC236}">
                <a16:creationId xmlns:a16="http://schemas.microsoft.com/office/drawing/2014/main" id="{6463054A-902F-4926-B37B-93BF3395B2FF}"/>
              </a:ext>
            </a:extLst>
          </p:cNvPr>
          <p:cNvSpPr/>
          <p:nvPr/>
        </p:nvSpPr>
        <p:spPr>
          <a:xfrm>
            <a:off x="3620574" y="4104692"/>
            <a:ext cx="1029940" cy="4060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Mantenimiento</a:t>
            </a:r>
          </a:p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Miguel Herrero</a:t>
            </a:r>
          </a:p>
        </p:txBody>
      </p:sp>
      <p:sp>
        <p:nvSpPr>
          <p:cNvPr id="68" name="22 Rectángulo">
            <a:extLst>
              <a:ext uri="{FF2B5EF4-FFF2-40B4-BE49-F238E27FC236}">
                <a16:creationId xmlns:a16="http://schemas.microsoft.com/office/drawing/2014/main" id="{C587139B-4A62-416D-B18E-AD2DAB00DD6C}"/>
              </a:ext>
            </a:extLst>
          </p:cNvPr>
          <p:cNvSpPr/>
          <p:nvPr/>
        </p:nvSpPr>
        <p:spPr>
          <a:xfrm>
            <a:off x="83525" y="4107539"/>
            <a:ext cx="1073218" cy="3944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Administración</a:t>
            </a:r>
          </a:p>
          <a:p>
            <a:pPr algn="ctr"/>
            <a:r>
              <a:rPr lang="es-ES_tradnl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Begoña Hidalgo</a:t>
            </a:r>
            <a:endParaRPr lang="es-E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29 Rectángulo">
            <a:extLst>
              <a:ext uri="{FF2B5EF4-FFF2-40B4-BE49-F238E27FC236}">
                <a16:creationId xmlns:a16="http://schemas.microsoft.com/office/drawing/2014/main" id="{1ECEFE5E-7D60-4EDE-8408-402339CC3C12}"/>
              </a:ext>
            </a:extLst>
          </p:cNvPr>
          <p:cNvSpPr/>
          <p:nvPr/>
        </p:nvSpPr>
        <p:spPr>
          <a:xfrm>
            <a:off x="2485221" y="4107539"/>
            <a:ext cx="1073215" cy="3984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Producción</a:t>
            </a:r>
          </a:p>
          <a:p>
            <a:pPr algn="ctr"/>
            <a:r>
              <a:rPr lang="es-ES_tradnl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Jaime Martínez</a:t>
            </a:r>
          </a:p>
        </p:txBody>
      </p:sp>
      <p:cxnSp>
        <p:nvCxnSpPr>
          <p:cNvPr id="84" name="44 Conector recto">
            <a:extLst>
              <a:ext uri="{FF2B5EF4-FFF2-40B4-BE49-F238E27FC236}">
                <a16:creationId xmlns:a16="http://schemas.microsoft.com/office/drawing/2014/main" id="{836AE672-4DDD-4BE5-B205-9F68AE141A0A}"/>
              </a:ext>
            </a:extLst>
          </p:cNvPr>
          <p:cNvCxnSpPr>
            <a:cxnSpLocks/>
          </p:cNvCxnSpPr>
          <p:nvPr/>
        </p:nvCxnSpPr>
        <p:spPr>
          <a:xfrm>
            <a:off x="597452" y="3851644"/>
            <a:ext cx="0" cy="254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id="{CF010BC6-A263-4343-9ED8-48B695E41959}"/>
              </a:ext>
            </a:extLst>
          </p:cNvPr>
          <p:cNvCxnSpPr>
            <a:cxnSpLocks/>
          </p:cNvCxnSpPr>
          <p:nvPr/>
        </p:nvCxnSpPr>
        <p:spPr>
          <a:xfrm>
            <a:off x="602732" y="3851643"/>
            <a:ext cx="4502045" cy="9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44 Conector recto">
            <a:extLst>
              <a:ext uri="{FF2B5EF4-FFF2-40B4-BE49-F238E27FC236}">
                <a16:creationId xmlns:a16="http://schemas.microsoft.com/office/drawing/2014/main" id="{4530B3DD-B0AE-4E07-B5C6-B5AB75A9FE37}"/>
              </a:ext>
            </a:extLst>
          </p:cNvPr>
          <p:cNvCxnSpPr>
            <a:cxnSpLocks/>
          </p:cNvCxnSpPr>
          <p:nvPr/>
        </p:nvCxnSpPr>
        <p:spPr>
          <a:xfrm>
            <a:off x="1752405" y="3857339"/>
            <a:ext cx="0" cy="254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44 Conector recto">
            <a:extLst>
              <a:ext uri="{FF2B5EF4-FFF2-40B4-BE49-F238E27FC236}">
                <a16:creationId xmlns:a16="http://schemas.microsoft.com/office/drawing/2014/main" id="{23935656-9E31-4DF6-B4A2-C66B8D68F908}"/>
              </a:ext>
            </a:extLst>
          </p:cNvPr>
          <p:cNvCxnSpPr>
            <a:cxnSpLocks/>
          </p:cNvCxnSpPr>
          <p:nvPr/>
        </p:nvCxnSpPr>
        <p:spPr>
          <a:xfrm>
            <a:off x="3064109" y="3852549"/>
            <a:ext cx="0" cy="254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44 Conector recto">
            <a:extLst>
              <a:ext uri="{FF2B5EF4-FFF2-40B4-BE49-F238E27FC236}">
                <a16:creationId xmlns:a16="http://schemas.microsoft.com/office/drawing/2014/main" id="{9E935C28-07F0-47F0-B28C-DF9F85B222D2}"/>
              </a:ext>
            </a:extLst>
          </p:cNvPr>
          <p:cNvCxnSpPr>
            <a:cxnSpLocks/>
          </p:cNvCxnSpPr>
          <p:nvPr/>
        </p:nvCxnSpPr>
        <p:spPr>
          <a:xfrm>
            <a:off x="4125844" y="3858244"/>
            <a:ext cx="0" cy="254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44 Conector recto">
            <a:extLst>
              <a:ext uri="{FF2B5EF4-FFF2-40B4-BE49-F238E27FC236}">
                <a16:creationId xmlns:a16="http://schemas.microsoft.com/office/drawing/2014/main" id="{20839F9D-532A-4DA8-B723-4E633B4C3EF1}"/>
              </a:ext>
            </a:extLst>
          </p:cNvPr>
          <p:cNvCxnSpPr>
            <a:cxnSpLocks/>
          </p:cNvCxnSpPr>
          <p:nvPr/>
        </p:nvCxnSpPr>
        <p:spPr>
          <a:xfrm>
            <a:off x="6159130" y="1146552"/>
            <a:ext cx="0" cy="254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9 Rectángulo">
            <a:extLst>
              <a:ext uri="{FF2B5EF4-FFF2-40B4-BE49-F238E27FC236}">
                <a16:creationId xmlns:a16="http://schemas.microsoft.com/office/drawing/2014/main" id="{6D791AD5-889B-4B07-A181-295783778F80}"/>
              </a:ext>
            </a:extLst>
          </p:cNvPr>
          <p:cNvSpPr/>
          <p:nvPr/>
        </p:nvSpPr>
        <p:spPr>
          <a:xfrm>
            <a:off x="5581904" y="5528998"/>
            <a:ext cx="1688406" cy="4180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Ingeniería</a:t>
            </a:r>
          </a:p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Eloy Rodriguez</a:t>
            </a:r>
          </a:p>
        </p:txBody>
      </p:sp>
      <p:sp>
        <p:nvSpPr>
          <p:cNvPr id="74" name="9 Rectángulo">
            <a:extLst>
              <a:ext uri="{FF2B5EF4-FFF2-40B4-BE49-F238E27FC236}">
                <a16:creationId xmlns:a16="http://schemas.microsoft.com/office/drawing/2014/main" id="{24F41F2F-4005-4A68-9193-C02B1B23CED4}"/>
              </a:ext>
            </a:extLst>
          </p:cNvPr>
          <p:cNvSpPr/>
          <p:nvPr/>
        </p:nvSpPr>
        <p:spPr>
          <a:xfrm>
            <a:off x="3979326" y="5528998"/>
            <a:ext cx="1509607" cy="4180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Comercial</a:t>
            </a:r>
          </a:p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Zona Norte</a:t>
            </a:r>
          </a:p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Antonio López Carreño</a:t>
            </a:r>
          </a:p>
        </p:txBody>
      </p:sp>
      <p:sp>
        <p:nvSpPr>
          <p:cNvPr id="76" name="13 Rectángulo">
            <a:extLst>
              <a:ext uri="{FF2B5EF4-FFF2-40B4-BE49-F238E27FC236}">
                <a16:creationId xmlns:a16="http://schemas.microsoft.com/office/drawing/2014/main" id="{93BD42C1-2F1A-4A1C-A4EC-4CB1945FA319}"/>
              </a:ext>
            </a:extLst>
          </p:cNvPr>
          <p:cNvSpPr/>
          <p:nvPr/>
        </p:nvSpPr>
        <p:spPr>
          <a:xfrm>
            <a:off x="10319667" y="2423887"/>
            <a:ext cx="1009552" cy="4096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Técnico UAAP</a:t>
            </a:r>
          </a:p>
        </p:txBody>
      </p:sp>
      <p:cxnSp>
        <p:nvCxnSpPr>
          <p:cNvPr id="77" name="44 Conector recto">
            <a:extLst>
              <a:ext uri="{FF2B5EF4-FFF2-40B4-BE49-F238E27FC236}">
                <a16:creationId xmlns:a16="http://schemas.microsoft.com/office/drawing/2014/main" id="{AC15864E-7875-4633-9578-03B311F1A0B2}"/>
              </a:ext>
            </a:extLst>
          </p:cNvPr>
          <p:cNvCxnSpPr>
            <a:cxnSpLocks/>
          </p:cNvCxnSpPr>
          <p:nvPr/>
        </p:nvCxnSpPr>
        <p:spPr>
          <a:xfrm>
            <a:off x="9986061" y="2343244"/>
            <a:ext cx="0" cy="254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9 Rectángulo">
            <a:extLst>
              <a:ext uri="{FF2B5EF4-FFF2-40B4-BE49-F238E27FC236}">
                <a16:creationId xmlns:a16="http://schemas.microsoft.com/office/drawing/2014/main" id="{B2AA6977-665D-4196-9F5F-1F9547FF72B7}"/>
              </a:ext>
            </a:extLst>
          </p:cNvPr>
          <p:cNvSpPr/>
          <p:nvPr/>
        </p:nvSpPr>
        <p:spPr>
          <a:xfrm>
            <a:off x="7413238" y="5541410"/>
            <a:ext cx="1391744" cy="4180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Comercial</a:t>
            </a:r>
          </a:p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Zona Centro</a:t>
            </a:r>
          </a:p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Adrian Gheta</a:t>
            </a:r>
          </a:p>
        </p:txBody>
      </p:sp>
      <p:sp>
        <p:nvSpPr>
          <p:cNvPr id="93" name="11 Rectángulo">
            <a:extLst>
              <a:ext uri="{FF2B5EF4-FFF2-40B4-BE49-F238E27FC236}">
                <a16:creationId xmlns:a16="http://schemas.microsoft.com/office/drawing/2014/main" id="{8CAF969D-8165-4826-BB44-9312E33606E4}"/>
              </a:ext>
            </a:extLst>
          </p:cNvPr>
          <p:cNvSpPr/>
          <p:nvPr/>
        </p:nvSpPr>
        <p:spPr>
          <a:xfrm>
            <a:off x="9312995" y="1938579"/>
            <a:ext cx="1381800" cy="413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Directora Personas</a:t>
            </a:r>
          </a:p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Nuria del Pozo</a:t>
            </a:r>
          </a:p>
        </p:txBody>
      </p:sp>
      <p:sp>
        <p:nvSpPr>
          <p:cNvPr id="94" name="12 Rectángulo">
            <a:extLst>
              <a:ext uri="{FF2B5EF4-FFF2-40B4-BE49-F238E27FC236}">
                <a16:creationId xmlns:a16="http://schemas.microsoft.com/office/drawing/2014/main" id="{41A6C267-EA0D-464C-8E8E-831D49487DE2}"/>
              </a:ext>
            </a:extLst>
          </p:cNvPr>
          <p:cNvSpPr/>
          <p:nvPr/>
        </p:nvSpPr>
        <p:spPr>
          <a:xfrm>
            <a:off x="7731486" y="1938579"/>
            <a:ext cx="1381800" cy="413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Directora Financiera</a:t>
            </a:r>
          </a:p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Almudena Rodriguez</a:t>
            </a:r>
          </a:p>
        </p:txBody>
      </p:sp>
      <p:cxnSp>
        <p:nvCxnSpPr>
          <p:cNvPr id="97" name="44 Conector recto">
            <a:extLst>
              <a:ext uri="{FF2B5EF4-FFF2-40B4-BE49-F238E27FC236}">
                <a16:creationId xmlns:a16="http://schemas.microsoft.com/office/drawing/2014/main" id="{BE01612D-7339-42F4-BB20-4A1B0326D7DA}"/>
              </a:ext>
            </a:extLst>
          </p:cNvPr>
          <p:cNvCxnSpPr>
            <a:cxnSpLocks/>
          </p:cNvCxnSpPr>
          <p:nvPr/>
        </p:nvCxnSpPr>
        <p:spPr>
          <a:xfrm>
            <a:off x="8428118" y="1669020"/>
            <a:ext cx="0" cy="254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44 Conector recto">
            <a:extLst>
              <a:ext uri="{FF2B5EF4-FFF2-40B4-BE49-F238E27FC236}">
                <a16:creationId xmlns:a16="http://schemas.microsoft.com/office/drawing/2014/main" id="{58D6C1B5-EA30-4208-9688-CB8827036C58}"/>
              </a:ext>
            </a:extLst>
          </p:cNvPr>
          <p:cNvCxnSpPr>
            <a:cxnSpLocks/>
          </p:cNvCxnSpPr>
          <p:nvPr/>
        </p:nvCxnSpPr>
        <p:spPr>
          <a:xfrm>
            <a:off x="9964134" y="1669020"/>
            <a:ext cx="0" cy="254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recto 102">
            <a:extLst>
              <a:ext uri="{FF2B5EF4-FFF2-40B4-BE49-F238E27FC236}">
                <a16:creationId xmlns:a16="http://schemas.microsoft.com/office/drawing/2014/main" id="{2F70B038-A566-41B4-9190-F47984F33570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7564022" y="1668140"/>
            <a:ext cx="2398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12 Rectángulo">
            <a:extLst>
              <a:ext uri="{FF2B5EF4-FFF2-40B4-BE49-F238E27FC236}">
                <a16:creationId xmlns:a16="http://schemas.microsoft.com/office/drawing/2014/main" id="{756055A1-C0B3-4C08-9AD5-6C31CF03BAD3}"/>
              </a:ext>
            </a:extLst>
          </p:cNvPr>
          <p:cNvSpPr/>
          <p:nvPr/>
        </p:nvSpPr>
        <p:spPr>
          <a:xfrm>
            <a:off x="7841691" y="3192543"/>
            <a:ext cx="1862565" cy="4182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PLANTA DE CAMPO REAL</a:t>
            </a:r>
          </a:p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Jefe de Planta - Jorge López</a:t>
            </a:r>
          </a:p>
        </p:txBody>
      </p:sp>
      <p:sp>
        <p:nvSpPr>
          <p:cNvPr id="108" name="12 Rectángulo">
            <a:extLst>
              <a:ext uri="{FF2B5EF4-FFF2-40B4-BE49-F238E27FC236}">
                <a16:creationId xmlns:a16="http://schemas.microsoft.com/office/drawing/2014/main" id="{BB523EDC-E750-441D-883E-1A1062EF9EEF}"/>
              </a:ext>
            </a:extLst>
          </p:cNvPr>
          <p:cNvSpPr/>
          <p:nvPr/>
        </p:nvSpPr>
        <p:spPr>
          <a:xfrm>
            <a:off x="1210665" y="3178171"/>
            <a:ext cx="1871164" cy="4182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PLANTA DE LA BAÑEZA</a:t>
            </a:r>
          </a:p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Jefe de Planta - Andrés Bonilla</a:t>
            </a:r>
          </a:p>
        </p:txBody>
      </p:sp>
      <p:cxnSp>
        <p:nvCxnSpPr>
          <p:cNvPr id="111" name="44 Conector recto">
            <a:extLst>
              <a:ext uri="{FF2B5EF4-FFF2-40B4-BE49-F238E27FC236}">
                <a16:creationId xmlns:a16="http://schemas.microsoft.com/office/drawing/2014/main" id="{8D6EA588-9C09-41EC-9387-C54A47C88C71}"/>
              </a:ext>
            </a:extLst>
          </p:cNvPr>
          <p:cNvCxnSpPr>
            <a:cxnSpLocks/>
          </p:cNvCxnSpPr>
          <p:nvPr/>
        </p:nvCxnSpPr>
        <p:spPr>
          <a:xfrm>
            <a:off x="8825358" y="3604878"/>
            <a:ext cx="0" cy="254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44 Conector recto">
            <a:extLst>
              <a:ext uri="{FF2B5EF4-FFF2-40B4-BE49-F238E27FC236}">
                <a16:creationId xmlns:a16="http://schemas.microsoft.com/office/drawing/2014/main" id="{8969F5E4-46FE-46EE-8064-04BFBA205110}"/>
              </a:ext>
            </a:extLst>
          </p:cNvPr>
          <p:cNvCxnSpPr>
            <a:cxnSpLocks/>
          </p:cNvCxnSpPr>
          <p:nvPr/>
        </p:nvCxnSpPr>
        <p:spPr>
          <a:xfrm>
            <a:off x="2139601" y="3596412"/>
            <a:ext cx="0" cy="254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44 Conector recto">
            <a:extLst>
              <a:ext uri="{FF2B5EF4-FFF2-40B4-BE49-F238E27FC236}">
                <a16:creationId xmlns:a16="http://schemas.microsoft.com/office/drawing/2014/main" id="{E24B8F8F-B79B-4A3D-9EB3-0A19A990F154}"/>
              </a:ext>
            </a:extLst>
          </p:cNvPr>
          <p:cNvCxnSpPr>
            <a:cxnSpLocks/>
          </p:cNvCxnSpPr>
          <p:nvPr/>
        </p:nvCxnSpPr>
        <p:spPr>
          <a:xfrm>
            <a:off x="11522937" y="3859859"/>
            <a:ext cx="0" cy="254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24 Rectángulo">
            <a:extLst>
              <a:ext uri="{FF2B5EF4-FFF2-40B4-BE49-F238E27FC236}">
                <a16:creationId xmlns:a16="http://schemas.microsoft.com/office/drawing/2014/main" id="{EDFEFCF1-66B9-4B68-BF9A-36AC87786A87}"/>
              </a:ext>
            </a:extLst>
          </p:cNvPr>
          <p:cNvSpPr/>
          <p:nvPr/>
        </p:nvSpPr>
        <p:spPr>
          <a:xfrm>
            <a:off x="10897087" y="4127570"/>
            <a:ext cx="1222528" cy="413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Excelencia y Sostenibilidad</a:t>
            </a:r>
          </a:p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Beatriz Pimentel</a:t>
            </a:r>
          </a:p>
        </p:txBody>
      </p:sp>
      <p:cxnSp>
        <p:nvCxnSpPr>
          <p:cNvPr id="121" name="44 Conector recto">
            <a:extLst>
              <a:ext uri="{FF2B5EF4-FFF2-40B4-BE49-F238E27FC236}">
                <a16:creationId xmlns:a16="http://schemas.microsoft.com/office/drawing/2014/main" id="{19FB3813-6BAA-4087-B956-A725B0985593}"/>
              </a:ext>
            </a:extLst>
          </p:cNvPr>
          <p:cNvCxnSpPr>
            <a:cxnSpLocks/>
          </p:cNvCxnSpPr>
          <p:nvPr/>
        </p:nvCxnSpPr>
        <p:spPr>
          <a:xfrm>
            <a:off x="5111474" y="3853163"/>
            <a:ext cx="0" cy="254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24 Rectángulo">
            <a:extLst>
              <a:ext uri="{FF2B5EF4-FFF2-40B4-BE49-F238E27FC236}">
                <a16:creationId xmlns:a16="http://schemas.microsoft.com/office/drawing/2014/main" id="{5D6C8381-B29A-486F-8561-DAAC4925D8F3}"/>
              </a:ext>
            </a:extLst>
          </p:cNvPr>
          <p:cNvSpPr/>
          <p:nvPr/>
        </p:nvSpPr>
        <p:spPr>
          <a:xfrm>
            <a:off x="4703516" y="4100341"/>
            <a:ext cx="1222528" cy="413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Excelencia y Sostenibilidad</a:t>
            </a:r>
          </a:p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Maria Paz Merayo</a:t>
            </a:r>
          </a:p>
        </p:txBody>
      </p:sp>
      <p:cxnSp>
        <p:nvCxnSpPr>
          <p:cNvPr id="123" name="Conector recto 122">
            <a:extLst>
              <a:ext uri="{FF2B5EF4-FFF2-40B4-BE49-F238E27FC236}">
                <a16:creationId xmlns:a16="http://schemas.microsoft.com/office/drawing/2014/main" id="{34065921-A334-40C7-A6A5-996B2794E060}"/>
              </a:ext>
            </a:extLst>
          </p:cNvPr>
          <p:cNvCxnSpPr>
            <a:cxnSpLocks/>
          </p:cNvCxnSpPr>
          <p:nvPr/>
        </p:nvCxnSpPr>
        <p:spPr>
          <a:xfrm>
            <a:off x="9982923" y="2610601"/>
            <a:ext cx="3426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id="{72DB6999-D5ED-4397-9E7A-38265A1C4253}"/>
              </a:ext>
            </a:extLst>
          </p:cNvPr>
          <p:cNvCxnSpPr>
            <a:cxnSpLocks/>
          </p:cNvCxnSpPr>
          <p:nvPr/>
        </p:nvCxnSpPr>
        <p:spPr>
          <a:xfrm>
            <a:off x="2147508" y="2911062"/>
            <a:ext cx="6691758" cy="22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44 Conector recto">
            <a:extLst>
              <a:ext uri="{FF2B5EF4-FFF2-40B4-BE49-F238E27FC236}">
                <a16:creationId xmlns:a16="http://schemas.microsoft.com/office/drawing/2014/main" id="{5CA3956B-5BC1-4EAD-B613-A40BD22DAABC}"/>
              </a:ext>
            </a:extLst>
          </p:cNvPr>
          <p:cNvCxnSpPr>
            <a:cxnSpLocks/>
          </p:cNvCxnSpPr>
          <p:nvPr/>
        </p:nvCxnSpPr>
        <p:spPr>
          <a:xfrm>
            <a:off x="6159136" y="1922408"/>
            <a:ext cx="0" cy="9976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44 Conector recto">
            <a:extLst>
              <a:ext uri="{FF2B5EF4-FFF2-40B4-BE49-F238E27FC236}">
                <a16:creationId xmlns:a16="http://schemas.microsoft.com/office/drawing/2014/main" id="{A9F5254B-9886-47C2-BF67-F0919C74D494}"/>
              </a:ext>
            </a:extLst>
          </p:cNvPr>
          <p:cNvCxnSpPr>
            <a:cxnSpLocks/>
          </p:cNvCxnSpPr>
          <p:nvPr/>
        </p:nvCxnSpPr>
        <p:spPr>
          <a:xfrm>
            <a:off x="2147747" y="2914559"/>
            <a:ext cx="0" cy="254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44 Conector recto">
            <a:extLst>
              <a:ext uri="{FF2B5EF4-FFF2-40B4-BE49-F238E27FC236}">
                <a16:creationId xmlns:a16="http://schemas.microsoft.com/office/drawing/2014/main" id="{67C55C2E-2CBA-40D9-B1AB-9497E1A67248}"/>
              </a:ext>
            </a:extLst>
          </p:cNvPr>
          <p:cNvCxnSpPr>
            <a:cxnSpLocks/>
          </p:cNvCxnSpPr>
          <p:nvPr/>
        </p:nvCxnSpPr>
        <p:spPr>
          <a:xfrm>
            <a:off x="8839266" y="2931657"/>
            <a:ext cx="0" cy="254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44 Conector recto">
            <a:extLst>
              <a:ext uri="{FF2B5EF4-FFF2-40B4-BE49-F238E27FC236}">
                <a16:creationId xmlns:a16="http://schemas.microsoft.com/office/drawing/2014/main" id="{E2AE3A9D-745C-4403-914B-937F9134DAE8}"/>
              </a:ext>
            </a:extLst>
          </p:cNvPr>
          <p:cNvCxnSpPr>
            <a:cxnSpLocks/>
          </p:cNvCxnSpPr>
          <p:nvPr/>
        </p:nvCxnSpPr>
        <p:spPr>
          <a:xfrm>
            <a:off x="6417051" y="2929942"/>
            <a:ext cx="0" cy="2336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78">
            <a:extLst>
              <a:ext uri="{FF2B5EF4-FFF2-40B4-BE49-F238E27FC236}">
                <a16:creationId xmlns:a16="http://schemas.microsoft.com/office/drawing/2014/main" id="{70ED65A9-FAF7-41E3-B28E-8F9C370CE85B}"/>
              </a:ext>
            </a:extLst>
          </p:cNvPr>
          <p:cNvCxnSpPr>
            <a:cxnSpLocks/>
          </p:cNvCxnSpPr>
          <p:nvPr/>
        </p:nvCxnSpPr>
        <p:spPr>
          <a:xfrm>
            <a:off x="4679664" y="5264012"/>
            <a:ext cx="3421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44 Conector recto">
            <a:extLst>
              <a:ext uri="{FF2B5EF4-FFF2-40B4-BE49-F238E27FC236}">
                <a16:creationId xmlns:a16="http://schemas.microsoft.com/office/drawing/2014/main" id="{FDF89E71-9391-4EF1-B473-2D1CAA59B34B}"/>
              </a:ext>
            </a:extLst>
          </p:cNvPr>
          <p:cNvCxnSpPr>
            <a:cxnSpLocks/>
          </p:cNvCxnSpPr>
          <p:nvPr/>
        </p:nvCxnSpPr>
        <p:spPr>
          <a:xfrm>
            <a:off x="4693158" y="5274705"/>
            <a:ext cx="0" cy="254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44 Conector recto">
            <a:extLst>
              <a:ext uri="{FF2B5EF4-FFF2-40B4-BE49-F238E27FC236}">
                <a16:creationId xmlns:a16="http://schemas.microsoft.com/office/drawing/2014/main" id="{B4BC53B3-790B-47BA-96F1-C0C4C895C717}"/>
              </a:ext>
            </a:extLst>
          </p:cNvPr>
          <p:cNvCxnSpPr>
            <a:cxnSpLocks/>
          </p:cNvCxnSpPr>
          <p:nvPr/>
        </p:nvCxnSpPr>
        <p:spPr>
          <a:xfrm>
            <a:off x="8101364" y="5274538"/>
            <a:ext cx="0" cy="254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44 Conector recto">
            <a:extLst>
              <a:ext uri="{FF2B5EF4-FFF2-40B4-BE49-F238E27FC236}">
                <a16:creationId xmlns:a16="http://schemas.microsoft.com/office/drawing/2014/main" id="{4EFFBB36-B180-473F-9DAE-D069C881D2D4}"/>
              </a:ext>
            </a:extLst>
          </p:cNvPr>
          <p:cNvCxnSpPr>
            <a:cxnSpLocks/>
          </p:cNvCxnSpPr>
          <p:nvPr/>
        </p:nvCxnSpPr>
        <p:spPr>
          <a:xfrm>
            <a:off x="6417915" y="5274538"/>
            <a:ext cx="0" cy="254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29 Rectángulo">
            <a:extLst>
              <a:ext uri="{FF2B5EF4-FFF2-40B4-BE49-F238E27FC236}">
                <a16:creationId xmlns:a16="http://schemas.microsoft.com/office/drawing/2014/main" id="{06857AC7-68B3-443C-AC33-9270FF3A88A1}"/>
              </a:ext>
            </a:extLst>
          </p:cNvPr>
          <p:cNvSpPr/>
          <p:nvPr/>
        </p:nvSpPr>
        <p:spPr>
          <a:xfrm>
            <a:off x="8728331" y="4805494"/>
            <a:ext cx="994405" cy="416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Supervisor</a:t>
            </a:r>
          </a:p>
          <a:p>
            <a:pPr algn="ctr"/>
            <a:r>
              <a:rPr lang="es-ES_tradnl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Sergio Campo</a:t>
            </a:r>
            <a:endParaRPr lang="es-E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9" name="44 Conector recto">
            <a:extLst>
              <a:ext uri="{FF2B5EF4-FFF2-40B4-BE49-F238E27FC236}">
                <a16:creationId xmlns:a16="http://schemas.microsoft.com/office/drawing/2014/main" id="{00C30D67-45FB-407A-927D-7C80C4885AF1}"/>
              </a:ext>
            </a:extLst>
          </p:cNvPr>
          <p:cNvCxnSpPr>
            <a:cxnSpLocks/>
          </p:cNvCxnSpPr>
          <p:nvPr/>
        </p:nvCxnSpPr>
        <p:spPr>
          <a:xfrm>
            <a:off x="9218680" y="4542893"/>
            <a:ext cx="0" cy="254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29 Rectángulo">
            <a:extLst>
              <a:ext uri="{FF2B5EF4-FFF2-40B4-BE49-F238E27FC236}">
                <a16:creationId xmlns:a16="http://schemas.microsoft.com/office/drawing/2014/main" id="{2A475DD1-DE62-4101-A54A-DE1076577821}"/>
              </a:ext>
            </a:extLst>
          </p:cNvPr>
          <p:cNvSpPr/>
          <p:nvPr/>
        </p:nvSpPr>
        <p:spPr>
          <a:xfrm>
            <a:off x="2485219" y="4751010"/>
            <a:ext cx="1073215" cy="3984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Supervisores</a:t>
            </a:r>
          </a:p>
        </p:txBody>
      </p:sp>
      <p:cxnSp>
        <p:nvCxnSpPr>
          <p:cNvPr id="96" name="44 Conector recto">
            <a:extLst>
              <a:ext uri="{FF2B5EF4-FFF2-40B4-BE49-F238E27FC236}">
                <a16:creationId xmlns:a16="http://schemas.microsoft.com/office/drawing/2014/main" id="{AADD4145-3207-4FB9-BE55-86156CC21552}"/>
              </a:ext>
            </a:extLst>
          </p:cNvPr>
          <p:cNvCxnSpPr>
            <a:cxnSpLocks/>
          </p:cNvCxnSpPr>
          <p:nvPr/>
        </p:nvCxnSpPr>
        <p:spPr>
          <a:xfrm>
            <a:off x="3064107" y="4496020"/>
            <a:ext cx="0" cy="254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n 9">
            <a:extLst>
              <a:ext uri="{FF2B5EF4-FFF2-40B4-BE49-F238E27FC236}">
                <a16:creationId xmlns:a16="http://schemas.microsoft.com/office/drawing/2014/main" id="{0A5B43C3-3895-49E0-8FBB-8DC81AA394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609" y="194668"/>
            <a:ext cx="2432515" cy="8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7783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98</Words>
  <Application>Microsoft Office PowerPoint</Application>
  <PresentationFormat>Panorámica</PresentationFormat>
  <Paragraphs>46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Martín Perez, Pedro Antonio</dc:creator>
  <cp:lastModifiedBy>Martín Perez, Pedro Antonio</cp:lastModifiedBy>
  <cp:revision>6</cp:revision>
  <dcterms:created xsi:type="dcterms:W3CDTF">2021-12-10T14:01:24Z</dcterms:created>
  <dcterms:modified xsi:type="dcterms:W3CDTF">2022-07-18T13:30:27Z</dcterms:modified>
</cp:coreProperties>
</file>