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42113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Sección sin título" id="{7C71D53A-200B-4419-920A-3AC1821C4A6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usa Ginel, Maribel" initials="SGM" lastIdx="1" clrIdx="0">
    <p:extLst>
      <p:ext uri="{19B8F6BF-5375-455C-9EA6-DF929625EA0E}">
        <p15:presenceInfo xmlns:p15="http://schemas.microsoft.com/office/powerpoint/2012/main" userId="S::msousa@ilunion.com::5f6e2039-2031-4534-9691-db382d8b58c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0" d="100"/>
          <a:sy n="120" d="100"/>
        </p:scale>
        <p:origin x="398" y="-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xfrm>
            <a:off x="898949" y="4689515"/>
            <a:ext cx="4944216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4 Marcador de texto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80" name="Nivel de texto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1" name="3 Marcador de texto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8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o del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90" name="2 Marcador de posición de imagen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7" r:id="rId6"/>
    <p:sldLayoutId id="2147483658" r:id="rId7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4.png@01D6EF35.8ECAAA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Marcador de pie de página 2"/>
          <p:cNvSpPr txBox="1"/>
          <p:nvPr/>
        </p:nvSpPr>
        <p:spPr>
          <a:xfrm>
            <a:off x="3124200" y="6404292"/>
            <a:ext cx="2895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ORGANIGRAMA ILUNION LAVANDERÍAS</a:t>
            </a:r>
          </a:p>
        </p:txBody>
      </p:sp>
      <p:sp>
        <p:nvSpPr>
          <p:cNvPr id="108" name="CuadroTexto 13"/>
          <p:cNvSpPr txBox="1"/>
          <p:nvPr/>
        </p:nvSpPr>
        <p:spPr>
          <a:xfrm>
            <a:off x="2933245" y="578085"/>
            <a:ext cx="3359592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u="sng"/>
            </a:lvl1pPr>
          </a:lstStyle>
          <a:p>
            <a:r>
              <a:rPr dirty="0"/>
              <a:t>COMITÉ DIRECTIVO</a:t>
            </a:r>
          </a:p>
        </p:txBody>
      </p:sp>
      <p:sp>
        <p:nvSpPr>
          <p:cNvPr id="126" name="40 CuadroTexto"/>
          <p:cNvSpPr txBox="1"/>
          <p:nvPr/>
        </p:nvSpPr>
        <p:spPr>
          <a:xfrm>
            <a:off x="5957038" y="4460400"/>
            <a:ext cx="876248" cy="1159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 algn="ctr">
              <a:defRPr sz="800" b="1"/>
            </a:pPr>
            <a:r>
              <a:rPr dirty="0"/>
              <a:t>Dirección</a:t>
            </a:r>
          </a:p>
          <a:p>
            <a:pPr algn="ctr">
              <a:defRPr sz="800" b="1"/>
            </a:pPr>
            <a:r>
              <a:rPr dirty="0" err="1"/>
              <a:t>Ejecutiva</a:t>
            </a:r>
            <a:r>
              <a:rPr dirty="0"/>
              <a:t> </a:t>
            </a:r>
            <a:r>
              <a:rPr lang="es-ES" dirty="0"/>
              <a:t>de Transformación Digital</a:t>
            </a:r>
            <a:r>
              <a:rPr dirty="0"/>
              <a:t> </a:t>
            </a:r>
          </a:p>
          <a:p>
            <a:pPr algn="ctr">
              <a:defRPr sz="800"/>
            </a:pPr>
            <a:endParaRPr lang="es-ES" dirty="0"/>
          </a:p>
          <a:p>
            <a:pPr algn="ctr">
              <a:defRPr sz="800"/>
            </a:pPr>
            <a:endParaRPr dirty="0"/>
          </a:p>
          <a:p>
            <a:pPr algn="ctr">
              <a:defRPr sz="800"/>
            </a:pPr>
            <a:r>
              <a:rPr lang="es-ES" dirty="0"/>
              <a:t>Juan Manuel Caballero</a:t>
            </a:r>
            <a:endParaRPr dirty="0"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696A89B6-107C-4DB8-96BE-127917DAC6DE}"/>
              </a:ext>
            </a:extLst>
          </p:cNvPr>
          <p:cNvGrpSpPr/>
          <p:nvPr/>
        </p:nvGrpSpPr>
        <p:grpSpPr>
          <a:xfrm>
            <a:off x="1013132" y="1263997"/>
            <a:ext cx="7070316" cy="4526864"/>
            <a:chOff x="365662" y="1175811"/>
            <a:chExt cx="7070316" cy="4526864"/>
          </a:xfrm>
        </p:grpSpPr>
        <p:sp>
          <p:nvSpPr>
            <p:cNvPr id="103" name="36 CuadroTexto"/>
            <p:cNvSpPr txBox="1"/>
            <p:nvPr/>
          </p:nvSpPr>
          <p:spPr>
            <a:xfrm>
              <a:off x="3245279" y="2333472"/>
              <a:ext cx="1609607" cy="3454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9" rIns="45719">
              <a:spAutoFit/>
            </a:bodyPr>
            <a:lstStyle/>
            <a:p>
              <a:pPr algn="ctr">
                <a:defRPr sz="800" b="1"/>
              </a:pPr>
              <a:r>
                <a:rPr dirty="0"/>
                <a:t>DIRECCIÓN GENERAL</a:t>
              </a:r>
            </a:p>
            <a:p>
              <a:pPr algn="ctr">
                <a:defRPr sz="800"/>
              </a:pPr>
              <a:r>
                <a:rPr dirty="0"/>
                <a:t>Cristóbal Cuevas</a:t>
              </a:r>
            </a:p>
          </p:txBody>
        </p:sp>
        <p:sp>
          <p:nvSpPr>
            <p:cNvPr id="102" name="35 Rectángulo"/>
            <p:cNvSpPr/>
            <p:nvPr/>
          </p:nvSpPr>
          <p:spPr>
            <a:xfrm>
              <a:off x="2465098" y="2258441"/>
              <a:ext cx="3129129" cy="450757"/>
            </a:xfrm>
            <a:prstGeom prst="rect">
              <a:avLst/>
            </a:prstGeom>
            <a:ln w="25400">
              <a:solidFill>
                <a:srgbClr val="3A5E8A"/>
              </a:solidFill>
            </a:ln>
          </p:spPr>
          <p:txBody>
            <a:bodyPr lIns="45719" rIns="45719" anchor="ctr"/>
            <a:lstStyle/>
            <a:p>
              <a:pPr algn="ctr">
                <a:defRPr sz="800"/>
              </a:pPr>
              <a:endParaRPr/>
            </a:p>
          </p:txBody>
        </p:sp>
        <p:grpSp>
          <p:nvGrpSpPr>
            <p:cNvPr id="106" name="3 Rectángulo"/>
            <p:cNvGrpSpPr/>
            <p:nvPr/>
          </p:nvGrpSpPr>
          <p:grpSpPr>
            <a:xfrm>
              <a:off x="2465098" y="1175811"/>
              <a:ext cx="3120417" cy="439161"/>
              <a:chOff x="-599090" y="35382"/>
              <a:chExt cx="3120415" cy="439159"/>
            </a:xfrm>
          </p:grpSpPr>
          <p:sp>
            <p:nvSpPr>
              <p:cNvPr id="104" name="Rectángulo"/>
              <p:cNvSpPr/>
              <p:nvPr/>
            </p:nvSpPr>
            <p:spPr>
              <a:xfrm>
                <a:off x="-599090" y="35382"/>
                <a:ext cx="3120415" cy="439159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5" name="PRESIDENTE…"/>
              <p:cNvSpPr txBox="1"/>
              <p:nvPr/>
            </p:nvSpPr>
            <p:spPr>
              <a:xfrm>
                <a:off x="16740" y="77417"/>
                <a:ext cx="1848304" cy="345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algn="ctr">
                  <a:defRPr sz="800" b="1"/>
                </a:pPr>
                <a:r>
                  <a:rPr dirty="0"/>
                  <a:t>PRESIDENTE</a:t>
                </a:r>
                <a:endParaRPr dirty="0">
                  <a:solidFill>
                    <a:srgbClr val="FFFFFF"/>
                  </a:solidFill>
                </a:endParaRPr>
              </a:p>
              <a:p>
                <a:pPr algn="ctr">
                  <a:defRPr sz="800"/>
                </a:pPr>
                <a:r>
                  <a:rPr dirty="0"/>
                  <a:t>Alejandro Oñoro</a:t>
                </a:r>
              </a:p>
            </p:txBody>
          </p:sp>
        </p:grpSp>
        <p:grpSp>
          <p:nvGrpSpPr>
            <p:cNvPr id="111" name="Grupo"/>
            <p:cNvGrpSpPr/>
            <p:nvPr/>
          </p:nvGrpSpPr>
          <p:grpSpPr>
            <a:xfrm>
              <a:off x="1620530" y="4349958"/>
              <a:ext cx="874800" cy="1222689"/>
              <a:chOff x="261379" y="16216"/>
              <a:chExt cx="874799" cy="1146060"/>
            </a:xfrm>
          </p:grpSpPr>
          <p:sp>
            <p:nvSpPr>
              <p:cNvPr id="109" name="92 Rectángulo"/>
              <p:cNvSpPr/>
              <p:nvPr/>
            </p:nvSpPr>
            <p:spPr>
              <a:xfrm>
                <a:off x="261379" y="16216"/>
                <a:ext cx="874799" cy="1086549"/>
              </a:xfrm>
              <a:prstGeom prst="rect">
                <a:avLst/>
              </a:pr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800"/>
                </a:pPr>
                <a:endParaRPr/>
              </a:p>
            </p:txBody>
          </p:sp>
          <p:sp>
            <p:nvSpPr>
              <p:cNvPr id="110" name="116 CuadroTexto"/>
              <p:cNvSpPr txBox="1"/>
              <p:nvPr/>
            </p:nvSpPr>
            <p:spPr>
              <a:xfrm>
                <a:off x="340001" y="37177"/>
                <a:ext cx="721622" cy="11250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sz="800" b="1"/>
                </a:pPr>
                <a:r>
                  <a:rPr lang="es-ES" dirty="0"/>
                  <a:t>Dirección</a:t>
                </a:r>
              </a:p>
              <a:p>
                <a:pPr algn="ctr">
                  <a:defRPr sz="800" b="1"/>
                </a:pPr>
                <a:r>
                  <a:rPr lang="es-ES" dirty="0"/>
                  <a:t>Ejecutiva de Excelencia y Marketing </a:t>
                </a:r>
              </a:p>
              <a:p>
                <a:pPr algn="ctr">
                  <a:defRPr sz="800"/>
                </a:pPr>
                <a:endParaRPr lang="es-ES" dirty="0"/>
              </a:p>
              <a:p>
                <a:pPr algn="ctr">
                  <a:defRPr sz="800"/>
                </a:pPr>
                <a:endParaRPr lang="es-ES" dirty="0"/>
              </a:p>
              <a:p>
                <a:pPr algn="ctr">
                  <a:defRPr sz="800"/>
                </a:pPr>
                <a:endParaRPr lang="es-ES" dirty="0"/>
              </a:p>
              <a:p>
                <a:pPr algn="ctr">
                  <a:defRPr sz="800"/>
                </a:pPr>
                <a:r>
                  <a:rPr lang="es-ES" dirty="0"/>
                  <a:t>Lorena Heras</a:t>
                </a:r>
              </a:p>
              <a:p>
                <a:pPr algn="ctr">
                  <a:defRPr sz="800" b="1"/>
                </a:pPr>
                <a:endParaRPr dirty="0"/>
              </a:p>
            </p:txBody>
          </p:sp>
        </p:grpSp>
        <p:grpSp>
          <p:nvGrpSpPr>
            <p:cNvPr id="114" name="Grupo"/>
            <p:cNvGrpSpPr/>
            <p:nvPr/>
          </p:nvGrpSpPr>
          <p:grpSpPr>
            <a:xfrm>
              <a:off x="365662" y="4350614"/>
              <a:ext cx="894552" cy="1159199"/>
              <a:chOff x="-5603" y="16856"/>
              <a:chExt cx="894551" cy="1088167"/>
            </a:xfrm>
          </p:grpSpPr>
          <p:sp>
            <p:nvSpPr>
              <p:cNvPr id="112" name="119 Rectángulo"/>
              <p:cNvSpPr/>
              <p:nvPr/>
            </p:nvSpPr>
            <p:spPr>
              <a:xfrm>
                <a:off x="12700" y="16856"/>
                <a:ext cx="876248" cy="1088167"/>
              </a:xfrm>
              <a:prstGeom prst="rect">
                <a:avLst/>
              </a:pr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800"/>
                </a:pPr>
                <a:endParaRPr/>
              </a:p>
            </p:txBody>
          </p:sp>
          <p:sp>
            <p:nvSpPr>
              <p:cNvPr id="113" name="40 CuadroTexto"/>
              <p:cNvSpPr txBox="1"/>
              <p:nvPr/>
            </p:nvSpPr>
            <p:spPr>
              <a:xfrm>
                <a:off x="-5603" y="37132"/>
                <a:ext cx="876247" cy="9912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defRPr sz="800" b="1"/>
                </a:pPr>
                <a:r>
                  <a:rPr dirty="0"/>
                  <a:t>Dirección</a:t>
                </a:r>
              </a:p>
              <a:p>
                <a:pPr algn="ctr">
                  <a:defRPr sz="800" b="1"/>
                </a:pPr>
                <a:r>
                  <a:rPr dirty="0"/>
                  <a:t>Ejecutiva de </a:t>
                </a:r>
                <a:r>
                  <a:rPr lang="es-ES" sz="800" b="1" dirty="0"/>
                  <a:t>Estrategia Económica  y Planificación</a:t>
                </a:r>
                <a:endParaRPr dirty="0"/>
              </a:p>
              <a:p>
                <a:pPr algn="ctr">
                  <a:defRPr sz="800"/>
                </a:pPr>
                <a:endParaRPr lang="es-ES" dirty="0"/>
              </a:p>
              <a:p>
                <a:pPr algn="ctr">
                  <a:defRPr sz="800"/>
                </a:pPr>
                <a:endParaRPr dirty="0"/>
              </a:p>
              <a:p>
                <a:pPr algn="ctr">
                  <a:defRPr sz="800"/>
                </a:pPr>
                <a:r>
                  <a:rPr dirty="0"/>
                  <a:t>Elsa Cartón</a:t>
                </a:r>
              </a:p>
            </p:txBody>
          </p:sp>
        </p:grpSp>
        <p:grpSp>
          <p:nvGrpSpPr>
            <p:cNvPr id="121" name="Grupo"/>
            <p:cNvGrpSpPr/>
            <p:nvPr/>
          </p:nvGrpSpPr>
          <p:grpSpPr>
            <a:xfrm>
              <a:off x="2840944" y="4349295"/>
              <a:ext cx="890635" cy="1181140"/>
              <a:chOff x="270974" y="33064"/>
              <a:chExt cx="890634" cy="1089507"/>
            </a:xfrm>
          </p:grpSpPr>
          <p:sp>
            <p:nvSpPr>
              <p:cNvPr id="119" name="119 Rectángulo"/>
              <p:cNvSpPr/>
              <p:nvPr/>
            </p:nvSpPr>
            <p:spPr>
              <a:xfrm>
                <a:off x="285360" y="33064"/>
                <a:ext cx="876248" cy="1069269"/>
              </a:xfrm>
              <a:prstGeom prst="rect">
                <a:avLst/>
              </a:pr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800"/>
                </a:pPr>
                <a:endParaRPr/>
              </a:p>
            </p:txBody>
          </p:sp>
          <p:sp>
            <p:nvSpPr>
              <p:cNvPr id="120" name="40 CuadroTexto"/>
              <p:cNvSpPr txBox="1"/>
              <p:nvPr/>
            </p:nvSpPr>
            <p:spPr>
              <a:xfrm>
                <a:off x="270974" y="54303"/>
                <a:ext cx="876247" cy="106826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defRPr sz="800" b="1"/>
                </a:pPr>
                <a:r>
                  <a:rPr lang="es-ES" dirty="0"/>
                  <a:t>Dirección Ejecutiva de Experiencia de Cliente y Desarrollo de Negocio</a:t>
                </a:r>
              </a:p>
              <a:p>
                <a:pPr algn="ctr">
                  <a:defRPr sz="800" b="1"/>
                </a:pPr>
                <a:endParaRPr lang="es-ES" dirty="0"/>
              </a:p>
              <a:p>
                <a:pPr algn="ctr">
                  <a:defRPr sz="800"/>
                </a:pPr>
                <a:r>
                  <a:rPr lang="es-ES" dirty="0"/>
                  <a:t>Gonzalo Macho</a:t>
                </a:r>
              </a:p>
              <a:p>
                <a:pPr algn="ctr">
                  <a:defRPr sz="800"/>
                </a:pPr>
                <a:endParaRPr dirty="0"/>
              </a:p>
            </p:txBody>
          </p:sp>
        </p:grpSp>
        <p:sp>
          <p:nvSpPr>
            <p:cNvPr id="123" name="119 Rectángulo"/>
            <p:cNvSpPr/>
            <p:nvPr/>
          </p:nvSpPr>
          <p:spPr>
            <a:xfrm>
              <a:off x="4090130" y="4350614"/>
              <a:ext cx="876248" cy="1159200"/>
            </a:xfrm>
            <a:prstGeom prst="rect">
              <a:avLst/>
            </a:prstGeom>
            <a:ln w="25400">
              <a:solidFill>
                <a:srgbClr val="3A5E8A"/>
              </a:solidFill>
            </a:ln>
          </p:spPr>
          <p:txBody>
            <a:bodyPr lIns="45719" rIns="45719" anchor="ctr"/>
            <a:lstStyle/>
            <a:p>
              <a:pPr algn="ctr">
                <a:defRPr sz="800"/>
              </a:pPr>
              <a:endParaRPr/>
            </a:p>
          </p:txBody>
        </p:sp>
        <p:sp>
          <p:nvSpPr>
            <p:cNvPr id="124" name="40 CuadroTexto"/>
            <p:cNvSpPr txBox="1"/>
            <p:nvPr/>
          </p:nvSpPr>
          <p:spPr>
            <a:xfrm>
              <a:off x="4073319" y="4372321"/>
              <a:ext cx="876248" cy="10870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9" rIns="45719"/>
            <a:lstStyle/>
            <a:p>
              <a:pPr algn="ctr">
                <a:defRPr sz="800" b="1"/>
              </a:pPr>
              <a:r>
                <a:rPr dirty="0"/>
                <a:t>Dirección</a:t>
              </a:r>
            </a:p>
            <a:p>
              <a:pPr algn="ctr">
                <a:defRPr sz="800" b="1"/>
              </a:pPr>
              <a:r>
                <a:rPr lang="es-ES" dirty="0"/>
                <a:t>Ejecutiva de Personas y Desarrollo de Talento</a:t>
              </a:r>
              <a:r>
                <a:rPr dirty="0"/>
                <a:t> </a:t>
              </a:r>
            </a:p>
            <a:p>
              <a:pPr algn="ctr">
                <a:defRPr sz="800"/>
              </a:pPr>
              <a:endParaRPr lang="es-ES" dirty="0"/>
            </a:p>
            <a:p>
              <a:pPr algn="ctr">
                <a:defRPr sz="800"/>
              </a:pPr>
              <a:endParaRPr lang="es-ES" dirty="0"/>
            </a:p>
            <a:p>
              <a:pPr algn="ctr">
                <a:defRPr sz="800"/>
              </a:pPr>
              <a:r>
                <a:rPr lang="es-ES" dirty="0"/>
                <a:t>Esther Díaz</a:t>
              </a:r>
              <a:endParaRPr dirty="0"/>
            </a:p>
          </p:txBody>
        </p:sp>
        <p:sp>
          <p:nvSpPr>
            <p:cNvPr id="125" name="119 Rectángulo"/>
            <p:cNvSpPr/>
            <p:nvPr/>
          </p:nvSpPr>
          <p:spPr>
            <a:xfrm>
              <a:off x="5324930" y="4350614"/>
              <a:ext cx="876248" cy="1159200"/>
            </a:xfrm>
            <a:prstGeom prst="rect">
              <a:avLst/>
            </a:prstGeom>
            <a:ln w="25400">
              <a:solidFill>
                <a:srgbClr val="3A5E8A"/>
              </a:solidFill>
            </a:ln>
          </p:spPr>
          <p:txBody>
            <a:bodyPr lIns="45719" rIns="45719" anchor="ctr"/>
            <a:lstStyle/>
            <a:p>
              <a:pPr algn="ctr">
                <a:defRPr sz="800"/>
              </a:pPr>
              <a:endParaRPr dirty="0"/>
            </a:p>
          </p:txBody>
        </p:sp>
        <p:sp>
          <p:nvSpPr>
            <p:cNvPr id="127" name="119 Rectángulo"/>
            <p:cNvSpPr/>
            <p:nvPr/>
          </p:nvSpPr>
          <p:spPr>
            <a:xfrm>
              <a:off x="6559730" y="4350614"/>
              <a:ext cx="876248" cy="1159200"/>
            </a:xfrm>
            <a:prstGeom prst="rect">
              <a:avLst/>
            </a:prstGeom>
            <a:ln w="25400">
              <a:solidFill>
                <a:srgbClr val="3A5E8A"/>
              </a:solidFill>
            </a:ln>
          </p:spPr>
          <p:txBody>
            <a:bodyPr lIns="45719" rIns="45719" anchor="ctr"/>
            <a:lstStyle/>
            <a:p>
              <a:pPr algn="ctr">
                <a:defRPr sz="800"/>
              </a:pPr>
              <a:endParaRPr/>
            </a:p>
          </p:txBody>
        </p:sp>
        <p:sp>
          <p:nvSpPr>
            <p:cNvPr id="128" name="40 CuadroTexto"/>
            <p:cNvSpPr txBox="1"/>
            <p:nvPr/>
          </p:nvSpPr>
          <p:spPr>
            <a:xfrm>
              <a:off x="6529006" y="4372321"/>
              <a:ext cx="876248" cy="133035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9" rIns="45719"/>
            <a:lstStyle/>
            <a:p>
              <a:pPr algn="ctr">
                <a:defRPr sz="800" b="1"/>
              </a:pPr>
              <a:r>
                <a:rPr dirty="0"/>
                <a:t>Dirección</a:t>
              </a:r>
            </a:p>
            <a:p>
              <a:pPr algn="ctr">
                <a:defRPr sz="800" b="1"/>
              </a:pPr>
              <a:r>
                <a:rPr dirty="0"/>
                <a:t>Ejecutiva de </a:t>
              </a:r>
              <a:r>
                <a:rPr lang="es-ES" dirty="0"/>
                <a:t>Proyectos Estratégicos y Sostenibilidad</a:t>
              </a:r>
            </a:p>
            <a:p>
              <a:pPr algn="ctr">
                <a:defRPr sz="800" b="1"/>
              </a:pPr>
              <a:r>
                <a:rPr dirty="0"/>
                <a:t> </a:t>
              </a:r>
            </a:p>
            <a:p>
              <a:pPr algn="ctr">
                <a:defRPr sz="800"/>
              </a:pPr>
              <a:r>
                <a:rPr dirty="0"/>
                <a:t>Nerea </a:t>
              </a:r>
              <a:r>
                <a:rPr dirty="0" err="1"/>
                <a:t>Bidaurrázaga</a:t>
              </a:r>
              <a:endParaRPr dirty="0"/>
            </a:p>
          </p:txBody>
        </p:sp>
        <p:cxnSp>
          <p:nvCxnSpPr>
            <p:cNvPr id="63" name="Conector recto 62">
              <a:extLst>
                <a:ext uri="{FF2B5EF4-FFF2-40B4-BE49-F238E27FC236}">
                  <a16:creationId xmlns:a16="http://schemas.microsoft.com/office/drawing/2014/main" id="{9697D276-5D46-4D70-BD9E-BCDEB217FE5B}"/>
                </a:ext>
              </a:extLst>
            </p:cNvPr>
            <p:cNvCxnSpPr>
              <a:stCxn id="104" idx="2"/>
              <a:endCxn id="102" idx="0"/>
            </p:cNvCxnSpPr>
            <p:nvPr/>
          </p:nvCxnSpPr>
          <p:spPr>
            <a:xfrm>
              <a:off x="4025307" y="1614972"/>
              <a:ext cx="4356" cy="643469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49" name="Conector: angular 148">
              <a:extLst>
                <a:ext uri="{FF2B5EF4-FFF2-40B4-BE49-F238E27FC236}">
                  <a16:creationId xmlns:a16="http://schemas.microsoft.com/office/drawing/2014/main" id="{2E609A0E-5B09-4078-AACF-FA2728A006AB}"/>
                </a:ext>
              </a:extLst>
            </p:cNvPr>
            <p:cNvCxnSpPr>
              <a:cxnSpLocks/>
              <a:stCxn id="102" idx="2"/>
              <a:endCxn id="127" idx="0"/>
            </p:cNvCxnSpPr>
            <p:nvPr/>
          </p:nvCxnSpPr>
          <p:spPr>
            <a:xfrm rot="16200000" flipH="1">
              <a:off x="4693050" y="2045810"/>
              <a:ext cx="1641416" cy="2968191"/>
            </a:xfrm>
            <a:prstGeom prst="bentConnector3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0" name="Conector: angular 9">
              <a:extLst>
                <a:ext uri="{FF2B5EF4-FFF2-40B4-BE49-F238E27FC236}">
                  <a16:creationId xmlns:a16="http://schemas.microsoft.com/office/drawing/2014/main" id="{7A415D14-66D6-45CF-A951-4EF3E6530F3D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3213994" y="3549842"/>
              <a:ext cx="837608" cy="768904"/>
            </a:xfrm>
            <a:prstGeom prst="bentConnector3">
              <a:avLst>
                <a:gd name="adj1" fmla="val 98454"/>
              </a:avLst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CAF8D6EF-54D0-4963-A9F9-B45CBD576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950" y="287602"/>
            <a:ext cx="1089726" cy="508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B524E387-6830-4912-B5CB-719E25A4CC4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4" y="368142"/>
            <a:ext cx="1252459" cy="5086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505BC9B8-6C92-408F-AE20-BDF8541F5593}"/>
              </a:ext>
            </a:extLst>
          </p:cNvPr>
          <p:cNvCxnSpPr>
            <a:cxnSpLocks/>
          </p:cNvCxnSpPr>
          <p:nvPr/>
        </p:nvCxnSpPr>
        <p:spPr>
          <a:xfrm flipV="1">
            <a:off x="1441237" y="1898248"/>
            <a:ext cx="3242014" cy="2551168"/>
          </a:xfrm>
          <a:prstGeom prst="bentConnector3">
            <a:avLst>
              <a:gd name="adj1" fmla="val 196"/>
            </a:avLst>
          </a:prstGeom>
          <a:noFill/>
          <a:ln w="127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7AD1C966-88A4-45B3-8BE9-4D655F404441}"/>
              </a:ext>
            </a:extLst>
          </p:cNvPr>
          <p:cNvCxnSpPr>
            <a:endCxn id="109" idx="0"/>
          </p:cNvCxnSpPr>
          <p:nvPr/>
        </p:nvCxnSpPr>
        <p:spPr>
          <a:xfrm>
            <a:off x="2705400" y="1898248"/>
            <a:ext cx="0" cy="2539896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6B140DB8-303F-426A-83FE-4946A327587C}"/>
              </a:ext>
            </a:extLst>
          </p:cNvPr>
          <p:cNvCxnSpPr>
            <a:cxnSpLocks/>
          </p:cNvCxnSpPr>
          <p:nvPr/>
        </p:nvCxnSpPr>
        <p:spPr>
          <a:xfrm>
            <a:off x="5152973" y="3619280"/>
            <a:ext cx="0" cy="806400"/>
          </a:xfrm>
          <a:prstGeom prst="line">
            <a:avLst/>
          </a:prstGeom>
          <a:noFill/>
          <a:ln w="12700" cap="flat">
            <a:solidFill>
              <a:schemeClr val="accent1">
                <a:alpha val="99000"/>
              </a:schemeClr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045F4DEC-6085-4C9B-932D-C95862BC1433}"/>
              </a:ext>
            </a:extLst>
          </p:cNvPr>
          <p:cNvCxnSpPr>
            <a:cxnSpLocks/>
          </p:cNvCxnSpPr>
          <p:nvPr/>
        </p:nvCxnSpPr>
        <p:spPr>
          <a:xfrm>
            <a:off x="6388306" y="3619280"/>
            <a:ext cx="0" cy="806400"/>
          </a:xfrm>
          <a:prstGeom prst="line">
            <a:avLst/>
          </a:prstGeom>
          <a:noFill/>
          <a:ln w="12700" cap="flat">
            <a:solidFill>
              <a:schemeClr val="accent1">
                <a:alpha val="99000"/>
              </a:schemeClr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69</Words>
  <Application>Microsoft Office PowerPoint</Application>
  <PresentationFormat>Presentación en pantalla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Sousa Ginel, Maribel</dc:creator>
  <cp:lastModifiedBy>Sousa Ginel, Maribel</cp:lastModifiedBy>
  <cp:revision>49</cp:revision>
  <cp:lastPrinted>2019-09-13T07:32:43Z</cp:lastPrinted>
  <dcterms:modified xsi:type="dcterms:W3CDTF">2022-06-16T11:02:07Z</dcterms:modified>
</cp:coreProperties>
</file>