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972800" cy="7200900"/>
  <p:notesSz cx="10972800" cy="72009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23436" y="2232279"/>
            <a:ext cx="9332278" cy="1512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46872" y="4032504"/>
            <a:ext cx="7685405" cy="180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48957" y="1656207"/>
            <a:ext cx="4775930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654262" y="1656207"/>
            <a:ext cx="4775930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8957" y="288036"/>
            <a:ext cx="9881235" cy="1152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957" y="1656207"/>
            <a:ext cx="9881235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732911" y="6696837"/>
            <a:ext cx="3513328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8957" y="6696837"/>
            <a:ext cx="2525204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904988" y="6696837"/>
            <a:ext cx="2525204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-12700" y="7029704"/>
            <a:ext cx="10947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Clasificación: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Interna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7723" y="894562"/>
            <a:ext cx="3042666" cy="43969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369814" y="1991105"/>
            <a:ext cx="1353820" cy="791210"/>
          </a:xfrm>
          <a:prstGeom prst="rect">
            <a:avLst/>
          </a:prstGeom>
          <a:solidFill>
            <a:srgbClr val="1F487C"/>
          </a:solidFill>
          <a:ln w="25400">
            <a:solidFill>
              <a:srgbClr val="385D8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436880" marR="198120" indent="-325120">
              <a:lnSpc>
                <a:spcPct val="100000"/>
              </a:lnSpc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Área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Desarrollo</a:t>
            </a: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9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Negocio</a:t>
            </a:r>
            <a:endParaRPr sz="900">
              <a:latin typeface="Calibri"/>
              <a:cs typeface="Calibri"/>
            </a:endParaRPr>
          </a:p>
          <a:p>
            <a:pPr marL="55880">
              <a:lnSpc>
                <a:spcPct val="100000"/>
              </a:lnSpc>
            </a:pP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Leticia</a:t>
            </a:r>
            <a:r>
              <a:rPr dirty="0" sz="9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Apaolaza</a:t>
            </a:r>
            <a:r>
              <a:rPr dirty="0" sz="9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Calibri"/>
                <a:cs typeface="Calibri"/>
              </a:rPr>
              <a:t>Almarza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687317" y="2027682"/>
            <a:ext cx="1286510" cy="791210"/>
          </a:xfrm>
          <a:prstGeom prst="rect">
            <a:avLst/>
          </a:prstGeom>
          <a:solidFill>
            <a:srgbClr val="1F487C"/>
          </a:solidFill>
          <a:ln w="25400">
            <a:solidFill>
              <a:srgbClr val="385D89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444500" marR="329565" indent="-9525">
              <a:lnSpc>
                <a:spcPct val="100000"/>
              </a:lnSpc>
            </a:pP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Área</a:t>
            </a:r>
            <a:r>
              <a:rPr dirty="0" sz="9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UUAP</a:t>
            </a: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 Ana</a:t>
            </a:r>
            <a:r>
              <a:rPr dirty="0" sz="9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Calibri"/>
                <a:cs typeface="Calibri"/>
              </a:rPr>
              <a:t>Simón</a:t>
            </a:r>
            <a:r>
              <a:rPr dirty="0" sz="900" spc="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Calibri"/>
                <a:cs typeface="Calibri"/>
              </a:rPr>
              <a:t>Esteban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979157" y="2012442"/>
            <a:ext cx="1355090" cy="769620"/>
          </a:xfrm>
          <a:prstGeom prst="rect">
            <a:avLst/>
          </a:prstGeom>
          <a:solidFill>
            <a:srgbClr val="1F487C"/>
          </a:solidFill>
          <a:ln w="25400">
            <a:solidFill>
              <a:srgbClr val="385D89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223520" marR="216535">
              <a:lnSpc>
                <a:spcPct val="100000"/>
              </a:lnSpc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Director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Financiero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 Oscar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Rodriguez</a:t>
            </a:r>
            <a:r>
              <a:rPr dirty="0" sz="900" spc="5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Nadal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226433" y="978534"/>
            <a:ext cx="21177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DIRECTORA</a:t>
            </a:r>
            <a:r>
              <a:rPr dirty="0" sz="900" spc="-2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ILUNION</a:t>
            </a:r>
            <a:r>
              <a:rPr dirty="0" sz="900" spc="-3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FISIOTERAPIA</a:t>
            </a:r>
            <a:r>
              <a:rPr dirty="0" sz="900" spc="-1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Y</a:t>
            </a:r>
            <a:r>
              <a:rPr dirty="0" sz="900" spc="-20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SALUD</a:t>
            </a:r>
            <a:endParaRPr sz="9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900">
                <a:latin typeface="Calibri"/>
                <a:cs typeface="Calibri"/>
              </a:rPr>
              <a:t>Tamara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Nuñez</a:t>
            </a:r>
            <a:r>
              <a:rPr dirty="0" sz="900" spc="-10">
                <a:latin typeface="Calibri"/>
                <a:cs typeface="Calibri"/>
              </a:rPr>
              <a:t> Martín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515350" y="3237738"/>
            <a:ext cx="1156970" cy="39497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wrap="square" lIns="0" tIns="62865" rIns="0" bIns="0" rtlCol="0" vert="horz">
            <a:spAutoFit/>
          </a:bodyPr>
          <a:lstStyle/>
          <a:p>
            <a:pPr algn="ctr" marR="10160">
              <a:lnSpc>
                <a:spcPct val="100000"/>
              </a:lnSpc>
              <a:spcBef>
                <a:spcPts val="495"/>
              </a:spcBef>
            </a:pPr>
            <a:r>
              <a:rPr dirty="0" sz="800">
                <a:solidFill>
                  <a:srgbClr val="FFFFFF"/>
                </a:solidFill>
                <a:latin typeface="Calibri"/>
                <a:cs typeface="Calibri"/>
              </a:rPr>
              <a:t>AREA</a:t>
            </a:r>
            <a:r>
              <a:rPr dirty="0" sz="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0">
                <a:solidFill>
                  <a:srgbClr val="FFFFFF"/>
                </a:solidFill>
                <a:latin typeface="Calibri"/>
                <a:cs typeface="Calibri"/>
              </a:rPr>
              <a:t>FISIOTERAPIA</a:t>
            </a:r>
            <a:endParaRPr sz="800">
              <a:latin typeface="Calibri"/>
              <a:cs typeface="Calibri"/>
            </a:endParaRPr>
          </a:p>
          <a:p>
            <a:pPr algn="ctr" marR="6985">
              <a:lnSpc>
                <a:spcPct val="100000"/>
              </a:lnSpc>
              <a:spcBef>
                <a:spcPts val="260"/>
              </a:spcBef>
            </a:pPr>
            <a:r>
              <a:rPr dirty="0" sz="800" spc="-10">
                <a:solidFill>
                  <a:srgbClr val="FFFFFF"/>
                </a:solidFill>
                <a:latin typeface="Calibri"/>
                <a:cs typeface="Calibri"/>
              </a:rPr>
              <a:t>Fisioterapeutas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1272" y="188976"/>
            <a:ext cx="1185672" cy="315467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3869435" y="172186"/>
            <a:ext cx="3042920" cy="1636395"/>
            <a:chOff x="3869435" y="172186"/>
            <a:chExt cx="3042920" cy="1636395"/>
          </a:xfrm>
        </p:grpSpPr>
        <p:sp>
          <p:nvSpPr>
            <p:cNvPr id="11" name="object 11" descr=""/>
            <p:cNvSpPr/>
            <p:nvPr/>
          </p:nvSpPr>
          <p:spPr>
            <a:xfrm>
              <a:off x="5405628" y="1319784"/>
              <a:ext cx="0" cy="483870"/>
            </a:xfrm>
            <a:custGeom>
              <a:avLst/>
              <a:gdLst/>
              <a:ahLst/>
              <a:cxnLst/>
              <a:rect l="l" t="t" r="r" b="b"/>
              <a:pathLst>
                <a:path w="0" h="483869">
                  <a:moveTo>
                    <a:pt x="0" y="0"/>
                  </a:moveTo>
                  <a:lnTo>
                    <a:pt x="0" y="483616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391911" y="591311"/>
              <a:ext cx="0" cy="353695"/>
            </a:xfrm>
            <a:custGeom>
              <a:avLst/>
              <a:gdLst/>
              <a:ahLst/>
              <a:cxnLst/>
              <a:rect l="l" t="t" r="r" b="b"/>
              <a:pathLst>
                <a:path w="0" h="353694">
                  <a:moveTo>
                    <a:pt x="0" y="0"/>
                  </a:moveTo>
                  <a:lnTo>
                    <a:pt x="0" y="353568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9435" y="172186"/>
              <a:ext cx="3042666" cy="409219"/>
            </a:xfrm>
            <a:prstGeom prst="rect">
              <a:avLst/>
            </a:prstGeom>
          </p:spPr>
        </p:pic>
      </p:grpSp>
      <p:sp>
        <p:nvSpPr>
          <p:cNvPr id="14" name="object 14" descr=""/>
          <p:cNvSpPr/>
          <p:nvPr/>
        </p:nvSpPr>
        <p:spPr>
          <a:xfrm>
            <a:off x="9099804" y="2880359"/>
            <a:ext cx="0" cy="339725"/>
          </a:xfrm>
          <a:custGeom>
            <a:avLst/>
            <a:gdLst/>
            <a:ahLst/>
            <a:cxnLst/>
            <a:rect l="l" t="t" r="r" b="b"/>
            <a:pathLst>
              <a:path w="0" h="339725">
                <a:moveTo>
                  <a:pt x="0" y="0"/>
                </a:moveTo>
                <a:lnTo>
                  <a:pt x="0" y="33947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4449317" y="235077"/>
            <a:ext cx="19145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Calibri"/>
                <a:cs typeface="Calibri"/>
              </a:rPr>
              <a:t>DIRECTORA</a:t>
            </a:r>
            <a:r>
              <a:rPr dirty="0" sz="900" spc="-1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DIVISION</a:t>
            </a:r>
            <a:r>
              <a:rPr dirty="0" sz="900" spc="-3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SOCIO</a:t>
            </a:r>
            <a:r>
              <a:rPr dirty="0" sz="900" spc="-15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SANITARIO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900">
                <a:latin typeface="Calibri"/>
                <a:cs typeface="Calibri"/>
              </a:rPr>
              <a:t>Paola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del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Río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Cebrián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474202" y="1974342"/>
            <a:ext cx="1280160" cy="875030"/>
          </a:xfrm>
          <a:prstGeom prst="rect">
            <a:avLst/>
          </a:prstGeom>
          <a:solidFill>
            <a:srgbClr val="1F487C"/>
          </a:solidFill>
          <a:ln w="25400">
            <a:solidFill>
              <a:srgbClr val="385D89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157480" marR="229235" indent="635">
              <a:lnSpc>
                <a:spcPct val="100000"/>
              </a:lnSpc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Director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Área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 personas</a:t>
            </a:r>
            <a:r>
              <a:rPr dirty="0" sz="9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gestión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 del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talento</a:t>
            </a:r>
            <a:endParaRPr sz="900">
              <a:latin typeface="Calibri"/>
              <a:cs typeface="Calibri"/>
            </a:endParaRPr>
          </a:p>
          <a:p>
            <a:pPr algn="ctr" marR="69850">
              <a:lnSpc>
                <a:spcPct val="100000"/>
              </a:lnSpc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Mar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Sanchez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793301" y="729805"/>
            <a:ext cx="6254115" cy="1318260"/>
            <a:chOff x="2793301" y="729805"/>
            <a:chExt cx="6254115" cy="1318260"/>
          </a:xfrm>
        </p:grpSpPr>
        <p:sp>
          <p:nvSpPr>
            <p:cNvPr id="18" name="object 18" descr=""/>
            <p:cNvSpPr/>
            <p:nvPr/>
          </p:nvSpPr>
          <p:spPr>
            <a:xfrm>
              <a:off x="4615688" y="1825244"/>
              <a:ext cx="1435735" cy="133350"/>
            </a:xfrm>
            <a:custGeom>
              <a:avLst/>
              <a:gdLst/>
              <a:ahLst/>
              <a:cxnLst/>
              <a:rect l="l" t="t" r="r" b="b"/>
              <a:pathLst>
                <a:path w="1435735" h="133350">
                  <a:moveTo>
                    <a:pt x="3555" y="133350"/>
                  </a:moveTo>
                  <a:lnTo>
                    <a:pt x="0" y="133350"/>
                  </a:lnTo>
                  <a:lnTo>
                    <a:pt x="0" y="0"/>
                  </a:lnTo>
                  <a:lnTo>
                    <a:pt x="1435226" y="0"/>
                  </a:lnTo>
                  <a:lnTo>
                    <a:pt x="1435226" y="127000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384291" y="734567"/>
              <a:ext cx="2884805" cy="0"/>
            </a:xfrm>
            <a:custGeom>
              <a:avLst/>
              <a:gdLst/>
              <a:ahLst/>
              <a:cxnLst/>
              <a:rect l="l" t="t" r="r" b="b"/>
              <a:pathLst>
                <a:path w="2884804" h="0">
                  <a:moveTo>
                    <a:pt x="0" y="0"/>
                  </a:moveTo>
                  <a:lnTo>
                    <a:pt x="2884297" y="0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607300" y="1835911"/>
              <a:ext cx="1435735" cy="133350"/>
            </a:xfrm>
            <a:custGeom>
              <a:avLst/>
              <a:gdLst/>
              <a:ahLst/>
              <a:cxnLst/>
              <a:rect l="l" t="t" r="r" b="b"/>
              <a:pathLst>
                <a:path w="1435734" h="133350">
                  <a:moveTo>
                    <a:pt x="3555" y="133350"/>
                  </a:moveTo>
                  <a:lnTo>
                    <a:pt x="0" y="133350"/>
                  </a:lnTo>
                  <a:lnTo>
                    <a:pt x="0" y="0"/>
                  </a:lnTo>
                  <a:lnTo>
                    <a:pt x="1435226" y="0"/>
                  </a:lnTo>
                  <a:lnTo>
                    <a:pt x="1435226" y="127000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98063" y="1342644"/>
              <a:ext cx="1743075" cy="700405"/>
            </a:xfrm>
            <a:custGeom>
              <a:avLst/>
              <a:gdLst/>
              <a:ahLst/>
              <a:cxnLst/>
              <a:rect l="l" t="t" r="r" b="b"/>
              <a:pathLst>
                <a:path w="1743075" h="700405">
                  <a:moveTo>
                    <a:pt x="1742948" y="0"/>
                  </a:moveTo>
                  <a:lnTo>
                    <a:pt x="0" y="700278"/>
                  </a:lnTo>
                </a:path>
              </a:pathLst>
            </a:custGeom>
            <a:ln w="952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2" name="object 22" descr=""/>
          <p:cNvGraphicFramePr>
            <a:graphicFrameLocks noGrp="1"/>
          </p:cNvGraphicFramePr>
          <p:nvPr/>
        </p:nvGraphicFramePr>
        <p:xfrm>
          <a:off x="2223770" y="2031745"/>
          <a:ext cx="1234440" cy="15455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400"/>
                <a:gridCol w="463550"/>
                <a:gridCol w="83184"/>
              </a:tblGrid>
              <a:tr h="7918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0825" marR="117475" indent="-16764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Adjunto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Gerencia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Sonia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Hazen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385D89"/>
                      </a:solidFill>
                      <a:prstDash val="solid"/>
                    </a:ln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97DBA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97DBA"/>
                      </a:solidFill>
                      <a:prstDash val="solid"/>
                    </a:lnL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40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716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8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00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RECEPCION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3" name="object 23" descr=""/>
          <p:cNvSpPr/>
          <p:nvPr/>
        </p:nvSpPr>
        <p:spPr>
          <a:xfrm>
            <a:off x="8267700" y="734567"/>
            <a:ext cx="0" cy="1069340"/>
          </a:xfrm>
          <a:custGeom>
            <a:avLst/>
            <a:gdLst/>
            <a:ahLst/>
            <a:cxnLst/>
            <a:rect l="l" t="t" r="r" b="b"/>
            <a:pathLst>
              <a:path w="0" h="1069339">
                <a:moveTo>
                  <a:pt x="0" y="0"/>
                </a:moveTo>
                <a:lnTo>
                  <a:pt x="0" y="1068832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Tome Alonso, Ruben</dc:creator>
  <dc:title>Presentación de PowerPoint</dc:title>
  <dcterms:created xsi:type="dcterms:W3CDTF">2022-07-20T11:19:24Z</dcterms:created>
  <dcterms:modified xsi:type="dcterms:W3CDTF">2022-07-20T11:19:24Z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2022-07-19T00:00:00Z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2022-07-20T00:00:00Z</vt:filetime>
  </property>
  <property fmtid="{D5CDD505-2E9C-101B-9397-08002B2CF9AE}" pid="5" name="Producer">
    <vt:lpwstr>Microsoft® PowerPoint® para Microsoft 365</vt:lpwstr>
  </property>
</Properties>
</file>