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FDCB9-19DB-4E72-B1EB-AAFB64287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E8F7CA-FF5C-433F-BBC5-51EF3F14A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4BF9C-71F4-43F2-ACF9-638C281F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82719-E233-48EE-9590-3A7AF230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5A5302-0505-487F-A279-0225A0D4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90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C60E8-A6B6-49D6-9C6B-83375391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F20887-57D2-4D5F-A154-FA96C2950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5142F-A2C0-47B6-A0E1-E163B3DC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7F50D-AC54-4CBC-9BA9-8DDA9967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B23AD-656D-478C-8FD2-32189727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0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F818D0-8405-4A89-B078-897B12C0B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FA0740-BEBD-402A-B8C3-EADC3486B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3CDF94-89FF-428A-A8B0-C5F1F775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81793-09BC-47D0-9386-4C2024B0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69A76-2567-400F-A937-CAEB466B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68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98616-6612-45D1-B105-BD919898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2EAB0D-18AC-47E3-90ED-4F484BB1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4D40CD-83AB-4225-BC48-FF6295A2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43251C-A827-410E-812C-6AAE6ADC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68B8D-CF66-4907-9612-265CB427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54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F4ABC-B8B4-459A-AB9D-C33641CA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BD02F-AB1F-4E4A-9A42-FF77A45C4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C0E61E-9B8F-4C0B-B390-6B58718F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C7C2A-CCC3-4685-8FDF-5AA9EF59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EC663-2D37-4E4B-BD86-E3D34724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3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9508D-ED66-4A2E-B90F-148AF77A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7AE40F-3571-461C-8D7B-A1027B37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FDC4EE-A908-4536-AF28-76F1DBC6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8BA157-A0CA-457A-B039-D59542EE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F1B65E-E13A-46E4-9257-EC16AAD8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D97CE3-CF22-49D1-96FA-A6BE3873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8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C07C2-5A38-4FC2-A43A-FBF143CD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37E83-FE75-44CB-9EF7-91DB64B92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07356-7AF9-4551-B51A-4486728C0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AA9841-C144-4EAD-B183-15148AD00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3F6888-973E-4604-8757-BD529B3DF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FB5BA3-9AEE-4A11-B026-B0FE63A6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59FE20-6817-459D-AE9F-DCB09977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76FF5B-9DBB-4222-BA70-6130EE2A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18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248C5-0095-406E-B528-4A11C6E0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02C138-7262-4396-931D-351ECC55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0DC00F-02BE-478F-BB9C-A533970E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2771E7-AB98-42C8-9B0F-53F9249C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22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FD3825-1648-4E64-A40A-B25FBBBF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A5D2BF-3BF2-440F-AC6A-B2804921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3065E-0BF0-458A-872B-A6657391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A3E0A-DDC2-4E20-B9AC-65E1AE67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E751A0-851D-413D-AF68-639CDEFB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7D67F2-636B-4807-9F82-DA6265314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61D449-B0F5-4C74-9053-57C36884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6015B4-7659-401C-A800-C0774F23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BAD1C6-E378-40CA-8834-060D816C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986F5-F1FE-4CB2-B564-1679AD66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891222-6DB4-4D7C-91DF-251EDDDA1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B499DC-8C1B-4585-925A-23EF73C00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C3DE8B-6981-463C-B807-D4D69461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279EFB-F714-457D-ABD4-785A61D1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3F1C5F-FD42-420A-80A3-4B9B5BC1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34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988E0E-5E17-40FB-9DED-A06E9F7F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AF39F-A4C9-4563-9789-89AEBD471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B902B0-EAC8-4220-98B4-7BDD44EB4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CE18-D4B6-436D-851B-EF052BF30D3B}" type="datetimeFigureOut">
              <a:rPr lang="es-ES" smtClean="0"/>
              <a:t>13/07/2022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A8F0D1-63BF-4947-8FEA-DA30023F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470F7-0686-40D3-9A76-BE576D77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SIPCMContentMarking" descr="{&quot;HashCode&quot;:1796900873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6A58AD9C-5D53-4D88-BD1C-43D5BB2859F4}"/>
              </a:ext>
            </a:extLst>
          </p:cNvPr>
          <p:cNvSpPr txBox="1"/>
          <p:nvPr userDrawn="1"/>
        </p:nvSpPr>
        <p:spPr>
          <a:xfrm>
            <a:off x="0" y="6595656"/>
            <a:ext cx="13673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ES" sz="1000">
                <a:solidFill>
                  <a:srgbClr val="000000"/>
                </a:solidFill>
                <a:latin typeface="Calibri" panose="020F0502020204030204" pitchFamily="34" charset="0"/>
              </a:rPr>
              <a:t>Clasificación: Interna</a:t>
            </a:r>
          </a:p>
        </p:txBody>
      </p:sp>
    </p:spTree>
    <p:extLst>
      <p:ext uri="{BB962C8B-B14F-4D97-AF65-F5344CB8AC3E}">
        <p14:creationId xmlns:p14="http://schemas.microsoft.com/office/powerpoint/2010/main" val="19998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n 112">
            <a:extLst>
              <a:ext uri="{FF2B5EF4-FFF2-40B4-BE49-F238E27FC236}">
                <a16:creationId xmlns:a16="http://schemas.microsoft.com/office/drawing/2014/main" id="{537D9B05-7EC8-42AC-800C-60D7EFC95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212" y="692566"/>
            <a:ext cx="10323576" cy="606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6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49AB239452A7429EC2457EA383DDB5" ma:contentTypeVersion="2" ma:contentTypeDescription="Crear nuevo documento." ma:contentTypeScope="" ma:versionID="99834febccf6607791cc561b9e1474a1">
  <xsd:schema xmlns:xsd="http://www.w3.org/2001/XMLSchema" xmlns:xs="http://www.w3.org/2001/XMLSchema" xmlns:p="http://schemas.microsoft.com/office/2006/metadata/properties" xmlns:ns2="e877f07e-0d70-427a-a572-5a7cf7157f9c" targetNamespace="http://schemas.microsoft.com/office/2006/metadata/properties" ma:root="true" ma:fieldsID="7255a284b03fd065922c7ca45927bc74" ns2:_="">
    <xsd:import namespace="e877f07e-0d70-427a-a572-5a7cf7157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7f07e-0d70-427a-a572-5a7cf7157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0116B6-63E6-4465-B54F-D28A16BB1535}">
  <ds:schemaRefs>
    <ds:schemaRef ds:uri="http://schemas.microsoft.com/office/2006/metadata/properties"/>
    <ds:schemaRef ds:uri="http://schemas.microsoft.com/office/infopath/2007/PartnerControls"/>
    <ds:schemaRef ds:uri="7b8cb1e7-98d0-43f5-a267-239fc88ebc85"/>
  </ds:schemaRefs>
</ds:datastoreItem>
</file>

<file path=customXml/itemProps2.xml><?xml version="1.0" encoding="utf-8"?>
<ds:datastoreItem xmlns:ds="http://schemas.openxmlformats.org/officeDocument/2006/customXml" ds:itemID="{61D83822-039F-4F98-A701-BEEE72427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0F04F4-94E9-4C28-AA90-F1F6A04BE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77f07e-0d70-427a-a572-5a7cf7157f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 Diego Bo, Catalina</dc:creator>
  <cp:lastModifiedBy>López Marcos, Concha</cp:lastModifiedBy>
  <cp:revision>5</cp:revision>
  <dcterms:created xsi:type="dcterms:W3CDTF">2022-06-28T06:15:58Z</dcterms:created>
  <dcterms:modified xsi:type="dcterms:W3CDTF">2022-07-13T11:46:18Z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0x0101006349AB239452A7429EC2457EA383DDB5</vt:lpwstr>
  </property>
  <property fmtid="{D5CDD505-2E9C-101B-9397-08002B2CF9AE}" pid="3" name="MSIP_Label_d958723a-5915-4af3-b4cd-4da9a9655e8a_Enabled">
    <vt:lpwstr>true</vt:lpwstr>
  </property>
  <property fmtid="{D5CDD505-2E9C-101B-9397-08002B2CF9AE}" pid="4" name="MSIP_Label_d958723a-5915-4af3-b4cd-4da9a9655e8a_SetDate">
    <vt:lpwstr>2022-07-04T12:07:48Z</vt:lpwstr>
  </property>
  <property fmtid="{D5CDD505-2E9C-101B-9397-08002B2CF9AE}" pid="5" name="MSIP_Label_d958723a-5915-4af3-b4cd-4da9a9655e8a_Method">
    <vt:lpwstr>Standard</vt:lpwstr>
  </property>
  <property fmtid="{D5CDD505-2E9C-101B-9397-08002B2CF9AE}" pid="6" name="MSIP_Label_d958723a-5915-4af3-b4cd-4da9a9655e8a_Name">
    <vt:lpwstr>d958723a-5915-4af3-b4cd-4da9a9655e8a</vt:lpwstr>
  </property>
  <property fmtid="{D5CDD505-2E9C-101B-9397-08002B2CF9AE}" pid="7" name="MSIP_Label_d958723a-5915-4af3-b4cd-4da9a9655e8a_SiteId">
    <vt:lpwstr>bab5b22c-d82b-452e-9cad-04f9708f4bbd</vt:lpwstr>
  </property>
  <property fmtid="{D5CDD505-2E9C-101B-9397-08002B2CF9AE}" pid="8" name="MSIP_Label_d958723a-5915-4af3-b4cd-4da9a9655e8a_ActionId">
    <vt:lpwstr>bfe55caa-6602-49f5-bbc9-9b7ff3b74013</vt:lpwstr>
  </property>
  <property fmtid="{D5CDD505-2E9C-101B-9397-08002B2CF9AE}" pid="9" name="MSIP_Label_d958723a-5915-4af3-b4cd-4da9a9655e8a_ContentBits">
    <vt:lpwstr>2</vt:lpwstr>
  </property>
</Properties>
</file>