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 Diego Bo, Catalina" userId="57d33629-7db4-4c19-bd04-773362dc51da" providerId="ADAL" clId="{34C2805A-1CA3-4B87-BD3C-3F8A6CD4EE7A}"/>
    <pc:docChg chg="modSld">
      <pc:chgData name="de Diego Bo, Catalina" userId="57d33629-7db4-4c19-bd04-773362dc51da" providerId="ADAL" clId="{34C2805A-1CA3-4B87-BD3C-3F8A6CD4EE7A}" dt="2022-07-08T10:07:59.184" v="29" actId="20577"/>
      <pc:docMkLst>
        <pc:docMk/>
      </pc:docMkLst>
      <pc:sldChg chg="modSp mod">
        <pc:chgData name="de Diego Bo, Catalina" userId="57d33629-7db4-4c19-bd04-773362dc51da" providerId="ADAL" clId="{34C2805A-1CA3-4B87-BD3C-3F8A6CD4EE7A}" dt="2022-07-08T10:07:59.184" v="29" actId="20577"/>
        <pc:sldMkLst>
          <pc:docMk/>
          <pc:sldMk cId="106816157" sldId="257"/>
        </pc:sldMkLst>
        <pc:spChg chg="mod">
          <ac:chgData name="de Diego Bo, Catalina" userId="57d33629-7db4-4c19-bd04-773362dc51da" providerId="ADAL" clId="{34C2805A-1CA3-4B87-BD3C-3F8A6CD4EE7A}" dt="2022-07-07T07:11:31.336" v="15" actId="20577"/>
          <ac:spMkLst>
            <pc:docMk/>
            <pc:sldMk cId="106816157" sldId="257"/>
            <ac:spMk id="9" creationId="{00000000-0000-0000-0000-000000000000}"/>
          </ac:spMkLst>
        </pc:spChg>
        <pc:spChg chg="mod">
          <ac:chgData name="de Diego Bo, Catalina" userId="57d33629-7db4-4c19-bd04-773362dc51da" providerId="ADAL" clId="{34C2805A-1CA3-4B87-BD3C-3F8A6CD4EE7A}" dt="2022-07-08T10:07:59.184" v="29" actId="20577"/>
          <ac:spMkLst>
            <pc:docMk/>
            <pc:sldMk cId="106816157" sldId="257"/>
            <ac:spMk id="33" creationId="{C00981DA-B3CD-46BC-96CC-3710EE9CE8D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4FDCB9-19DB-4E72-B1EB-AAFB642873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5E8F7CA-FF5C-433F-BBC5-51EF3F14A4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84BF9C-71F4-43F2-ACF9-638C281FE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CE18-D4B6-436D-851B-EF052BF30D3B}" type="datetimeFigureOut">
              <a:rPr lang="es-ES" smtClean="0"/>
              <a:t>08/07/2022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582719-E233-48EE-9590-3A7AF2303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5A5302-0505-487F-A279-0225A0D4E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51A9-B163-49AD-9A25-04F8A38043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1904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DC60E8-A6B6-49D6-9C6B-833753911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2F20887-57D2-4D5F-A154-FA96C2950C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45142F-A2C0-47B6-A0E1-E163B3DCB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CE18-D4B6-436D-851B-EF052BF30D3B}" type="datetimeFigureOut">
              <a:rPr lang="es-ES" smtClean="0"/>
              <a:t>08/07/2022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97F50D-AC54-4CBC-9BA9-8DDA9967C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23B23AD-656D-478C-8FD2-32189727B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51A9-B163-49AD-9A25-04F8A38043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109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DF818D0-8405-4A89-B078-897B12C0BA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1FA0740-BEBD-402A-B8C3-EADC3486BC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3CDF94-89FF-428A-A8B0-C5F1F775E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CE18-D4B6-436D-851B-EF052BF30D3B}" type="datetimeFigureOut">
              <a:rPr lang="es-ES" smtClean="0"/>
              <a:t>08/07/2022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781793-09BC-47D0-9386-4C2024B0E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969A76-2567-400F-A937-CAEB466B0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51A9-B163-49AD-9A25-04F8A38043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4685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398616-6612-45D1-B105-BD919898E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2EAB0D-18AC-47E3-90ED-4F484BB19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4D40CD-83AB-4225-BC48-FF6295A23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CE18-D4B6-436D-851B-EF052BF30D3B}" type="datetimeFigureOut">
              <a:rPr lang="es-ES" smtClean="0"/>
              <a:t>08/07/2022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43251C-A827-410E-812C-6AAE6ADC5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B68B8D-CF66-4907-9612-265CB427A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51A9-B163-49AD-9A25-04F8A38043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7543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1F4ABC-B8B4-459A-AB9D-C33641CAB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4BD02F-AB1F-4E4A-9A42-FF77A45C4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C0E61E-9B8F-4C0B-B390-6B58718F9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CE18-D4B6-436D-851B-EF052BF30D3B}" type="datetimeFigureOut">
              <a:rPr lang="es-ES" smtClean="0"/>
              <a:t>08/07/2022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FC7C2A-CCC3-4685-8FDF-5AA9EF59B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6EC663-2D37-4E4B-BD86-E3D34724A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51A9-B163-49AD-9A25-04F8A38043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7382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A9508D-ED66-4A2E-B90F-148AF77AA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7AE40F-3571-461C-8D7B-A1027B3795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1FDC4EE-A908-4536-AF28-76F1DBC642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08BA157-A0CA-457A-B039-D59542EE9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CE18-D4B6-436D-851B-EF052BF30D3B}" type="datetimeFigureOut">
              <a:rPr lang="es-ES" smtClean="0"/>
              <a:t>08/07/2022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F1B65E-E13A-46E4-9257-EC16AAD8C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0D97CE3-CF22-49D1-96FA-A6BE38731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51A9-B163-49AD-9A25-04F8A38043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5867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1C07C2-5A38-4FC2-A43A-FBF143CDA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C137E83-FE75-44CB-9EF7-91DB64B920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ED07356-7AF9-4551-B51A-4486728C0B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BAA9841-C144-4EAD-B183-15148AD00A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93F6888-973E-4604-8757-BD529B3DF6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2FB5BA3-9AEE-4A11-B026-B0FE63A6D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CE18-D4B6-436D-851B-EF052BF30D3B}" type="datetimeFigureOut">
              <a:rPr lang="es-ES" smtClean="0"/>
              <a:t>08/07/2022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959FE20-6817-459D-AE9F-DCB099773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076FF5B-9DBB-4222-BA70-6130EE2A5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51A9-B163-49AD-9A25-04F8A38043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3183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4248C5-0095-406E-B528-4A11C6E02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A02C138-7262-4396-931D-351ECC556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CE18-D4B6-436D-851B-EF052BF30D3B}" type="datetimeFigureOut">
              <a:rPr lang="es-ES" smtClean="0"/>
              <a:t>08/07/2022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0DC00F-02BE-478F-BB9C-A533970E4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42771E7-AB98-42C8-9B0F-53F9249C8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51A9-B163-49AD-9A25-04F8A38043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2229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0FD3825-1648-4E64-A40A-B25FBBBFA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CE18-D4B6-436D-851B-EF052BF30D3B}" type="datetimeFigureOut">
              <a:rPr lang="es-ES" smtClean="0"/>
              <a:t>08/07/2022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4A5D2BF-3BF2-440F-AC6A-B28049213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EB3065E-0BF0-458A-872B-A66573915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51A9-B163-49AD-9A25-04F8A38043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273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BA3E0A-DDC2-4E20-B9AC-65E1AE674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E751A0-851D-413D-AF68-639CDEFB7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97D67F2-636B-4807-9F82-DA6265314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361D449-B0F5-4C74-9053-57C36884D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CE18-D4B6-436D-851B-EF052BF30D3B}" type="datetimeFigureOut">
              <a:rPr lang="es-ES" smtClean="0"/>
              <a:t>08/07/2022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06015B4-7659-401C-A800-C0774F233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3BAD1C6-E378-40CA-8834-060D816C9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51A9-B163-49AD-9A25-04F8A38043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248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5986F5-F1FE-4CB2-B564-1679AD663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C891222-6DB4-4D7C-91DF-251EDDDA12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8B499DC-8C1B-4585-925A-23EF73C00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1C3DE8B-6981-463C-B807-D4D694617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CE18-D4B6-436D-851B-EF052BF30D3B}" type="datetimeFigureOut">
              <a:rPr lang="es-ES" smtClean="0"/>
              <a:t>08/07/2022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F279EFB-F714-457D-ABD4-785A61D10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3F1C5F-FD42-420A-80A3-4B9B5BC11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D51A9-B163-49AD-9A25-04F8A38043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8346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4988E0E-5E17-40FB-9DED-A06E9F7FA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BAF39F-A4C9-4563-9789-89AEBD471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B902B0-EAC8-4220-98B4-7BDD44EB4E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4CE18-D4B6-436D-851B-EF052BF30D3B}" type="datetimeFigureOut">
              <a:rPr lang="es-ES" smtClean="0"/>
              <a:t>08/07/2022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A8F0D1-63BF-4947-8FEA-DA30023F74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8470F7-0686-40D3-9A76-BE576D774B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D51A9-B163-49AD-9A25-04F8A38043CF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MSIPCMContentMarking" descr="{&quot;HashCode&quot;:1796900873,&quot;Placement&quot;:&quot;Footer&quot;,&quot;Top&quot;:519.343,&quot;Left&quot;:0.0,&quot;SlideWidth&quot;:960,&quot;SlideHeight&quot;:540}">
            <a:extLst>
              <a:ext uri="{FF2B5EF4-FFF2-40B4-BE49-F238E27FC236}">
                <a16:creationId xmlns:a16="http://schemas.microsoft.com/office/drawing/2014/main" id="{6A58AD9C-5D53-4D88-BD1C-43D5BB2859F4}"/>
              </a:ext>
            </a:extLst>
          </p:cNvPr>
          <p:cNvSpPr txBox="1"/>
          <p:nvPr userDrawn="1"/>
        </p:nvSpPr>
        <p:spPr>
          <a:xfrm>
            <a:off x="0" y="6595656"/>
            <a:ext cx="1367310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s-ES" sz="1000">
                <a:solidFill>
                  <a:srgbClr val="000000"/>
                </a:solidFill>
                <a:latin typeface="Calibri" panose="020F0502020204030204" pitchFamily="34" charset="0"/>
              </a:rPr>
              <a:t>Clasificación: Interna</a:t>
            </a:r>
          </a:p>
        </p:txBody>
      </p:sp>
    </p:spTree>
    <p:extLst>
      <p:ext uri="{BB962C8B-B14F-4D97-AF65-F5344CB8AC3E}">
        <p14:creationId xmlns:p14="http://schemas.microsoft.com/office/powerpoint/2010/main" val="199989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28 Conector recto"/>
          <p:cNvCxnSpPr/>
          <p:nvPr/>
        </p:nvCxnSpPr>
        <p:spPr>
          <a:xfrm>
            <a:off x="6083943" y="1632635"/>
            <a:ext cx="0" cy="14631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22 Rectángulo"/>
          <p:cNvSpPr/>
          <p:nvPr/>
        </p:nvSpPr>
        <p:spPr>
          <a:xfrm>
            <a:off x="4216364" y="1792320"/>
            <a:ext cx="3816424" cy="360647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 dirty="0"/>
          </a:p>
        </p:txBody>
      </p:sp>
      <p:sp>
        <p:nvSpPr>
          <p:cNvPr id="65" name="23 CuadroTexto"/>
          <p:cNvSpPr txBox="1"/>
          <p:nvPr/>
        </p:nvSpPr>
        <p:spPr>
          <a:xfrm>
            <a:off x="4879518" y="1870419"/>
            <a:ext cx="23981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900" b="1" dirty="0">
                <a:solidFill>
                  <a:schemeClr val="bg1"/>
                </a:solidFill>
              </a:rPr>
              <a:t>ILUNION  ACCESIBILIDAD</a:t>
            </a:r>
          </a:p>
        </p:txBody>
      </p:sp>
      <p:sp>
        <p:nvSpPr>
          <p:cNvPr id="66" name="25 Rectángulo"/>
          <p:cNvSpPr/>
          <p:nvPr/>
        </p:nvSpPr>
        <p:spPr>
          <a:xfrm>
            <a:off x="4216363" y="1124804"/>
            <a:ext cx="3816424" cy="50783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 dirty="0"/>
          </a:p>
        </p:txBody>
      </p:sp>
      <p:sp>
        <p:nvSpPr>
          <p:cNvPr id="67" name="26 CuadroTexto"/>
          <p:cNvSpPr txBox="1"/>
          <p:nvPr/>
        </p:nvSpPr>
        <p:spPr>
          <a:xfrm>
            <a:off x="4682231" y="1207580"/>
            <a:ext cx="2821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900" b="1" dirty="0"/>
              <a:t>DIVISIÓN CONSULTORÍA</a:t>
            </a:r>
          </a:p>
          <a:p>
            <a:pPr algn="ctr"/>
            <a:r>
              <a:rPr lang="es-ES" sz="900" dirty="0"/>
              <a:t>Oscar da Pena</a:t>
            </a:r>
          </a:p>
        </p:txBody>
      </p:sp>
      <p:cxnSp>
        <p:nvCxnSpPr>
          <p:cNvPr id="14" name="13 Conector recto"/>
          <p:cNvCxnSpPr>
            <a:cxnSpLocks/>
          </p:cNvCxnSpPr>
          <p:nvPr/>
        </p:nvCxnSpPr>
        <p:spPr>
          <a:xfrm flipV="1">
            <a:off x="1942669" y="3094415"/>
            <a:ext cx="8484590" cy="1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>
            <a:cxnSpLocks/>
            <a:endCxn id="13" idx="2"/>
          </p:cNvCxnSpPr>
          <p:nvPr/>
        </p:nvCxnSpPr>
        <p:spPr>
          <a:xfrm>
            <a:off x="1942669" y="3077333"/>
            <a:ext cx="0" cy="13499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>
            <a:endCxn id="9" idx="0"/>
          </p:cNvCxnSpPr>
          <p:nvPr/>
        </p:nvCxnSpPr>
        <p:spPr>
          <a:xfrm flipH="1">
            <a:off x="2973762" y="3083624"/>
            <a:ext cx="0" cy="3630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Conector recto"/>
          <p:cNvCxnSpPr>
            <a:cxnSpLocks/>
          </p:cNvCxnSpPr>
          <p:nvPr/>
        </p:nvCxnSpPr>
        <p:spPr>
          <a:xfrm>
            <a:off x="8200901" y="3074154"/>
            <a:ext cx="0" cy="3634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/>
        </p:nvSpPr>
        <p:spPr>
          <a:xfrm>
            <a:off x="3602713" y="3442471"/>
            <a:ext cx="900000" cy="9847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b="1" dirty="0">
                <a:solidFill>
                  <a:schemeClr val="tx1"/>
                </a:solidFill>
                <a:cs typeface="Arial" panose="020B0604020202020204" pitchFamily="34" charset="0"/>
              </a:rPr>
              <a:t>Accesibilidad Digital</a:t>
            </a:r>
          </a:p>
          <a:p>
            <a:pPr algn="ctr"/>
            <a:endParaRPr lang="es-ES" sz="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/>
            <a:r>
              <a:rPr lang="es-ES" sz="800" dirty="0">
                <a:solidFill>
                  <a:schemeClr val="tx1"/>
                </a:solidFill>
                <a:cs typeface="Arial" panose="020B0604020202020204" pitchFamily="34" charset="0"/>
              </a:rPr>
              <a:t>Adrian Gonzalez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523762" y="3446673"/>
            <a:ext cx="900000" cy="9896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b="1" dirty="0">
                <a:solidFill>
                  <a:schemeClr val="tx1"/>
                </a:solidFill>
                <a:cs typeface="Arial" panose="020B0604020202020204" pitchFamily="34" charset="0"/>
              </a:rPr>
              <a:t>Tecnología</a:t>
            </a:r>
          </a:p>
          <a:p>
            <a:pPr algn="ctr"/>
            <a:endParaRPr lang="es-ES" sz="8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/>
            <a:r>
              <a:rPr lang="es-ES" sz="800" b="1" dirty="0">
                <a:solidFill>
                  <a:schemeClr val="tx1"/>
                </a:solidFill>
                <a:cs typeface="Arial" panose="020B0604020202020204" pitchFamily="34" charset="0"/>
              </a:rPr>
              <a:t>Patricia Otero</a:t>
            </a:r>
          </a:p>
          <a:p>
            <a:pPr algn="ctr"/>
            <a:endParaRPr lang="es-ES" sz="8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782348" y="3419742"/>
            <a:ext cx="900000" cy="9843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b="1" dirty="0">
                <a:solidFill>
                  <a:schemeClr val="tx1"/>
                </a:solidFill>
                <a:cs typeface="Arial" panose="020B0604020202020204" pitchFamily="34" charset="0"/>
              </a:rPr>
              <a:t>Ingeniería de Producto</a:t>
            </a:r>
          </a:p>
          <a:p>
            <a:pPr algn="ctr"/>
            <a:endParaRPr lang="es-ES" sz="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/>
            <a:r>
              <a:rPr lang="es-ES" sz="800" dirty="0">
                <a:solidFill>
                  <a:schemeClr val="tx1"/>
                </a:solidFill>
                <a:cs typeface="Arial" panose="020B0604020202020204" pitchFamily="34" charset="0"/>
              </a:rPr>
              <a:t>Andrés Ursueguia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7836626" y="3419742"/>
            <a:ext cx="900000" cy="9843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b="1" dirty="0">
                <a:solidFill>
                  <a:schemeClr val="tx1"/>
                </a:solidFill>
                <a:cs typeface="Arial" panose="020B0604020202020204" pitchFamily="34" charset="0"/>
              </a:rPr>
              <a:t>Desarrollo de Negocio</a:t>
            </a:r>
          </a:p>
          <a:p>
            <a:pPr algn="ctr"/>
            <a:endParaRPr lang="es-ES" sz="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/>
            <a:r>
              <a:rPr lang="es-ES" sz="800" dirty="0">
                <a:solidFill>
                  <a:schemeClr val="tx1"/>
                </a:solidFill>
                <a:cs typeface="Arial" panose="020B0604020202020204" pitchFamily="34" charset="0"/>
              </a:rPr>
              <a:t>Pilar Soret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1492669" y="3437633"/>
            <a:ext cx="900000" cy="9896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b="1" dirty="0">
                <a:solidFill>
                  <a:schemeClr val="tx1"/>
                </a:solidFill>
                <a:cs typeface="Arial" panose="020B0604020202020204" pitchFamily="34" charset="0"/>
              </a:rPr>
              <a:t>Consultoría Social</a:t>
            </a:r>
          </a:p>
          <a:p>
            <a:pPr algn="ctr"/>
            <a:r>
              <a:rPr lang="es-ES" sz="8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s-ES" sz="800" dirty="0">
                <a:solidFill>
                  <a:schemeClr val="tx1"/>
                </a:solidFill>
                <a:cs typeface="Arial" panose="020B0604020202020204" pitchFamily="34" charset="0"/>
              </a:rPr>
              <a:t>Elena Ortega </a:t>
            </a:r>
          </a:p>
        </p:txBody>
      </p:sp>
      <p:sp>
        <p:nvSpPr>
          <p:cNvPr id="50" name="49 Rectángulo"/>
          <p:cNvSpPr/>
          <p:nvPr/>
        </p:nvSpPr>
        <p:spPr>
          <a:xfrm>
            <a:off x="5694879" y="3442000"/>
            <a:ext cx="900000" cy="9847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b="1" dirty="0">
                <a:solidFill>
                  <a:schemeClr val="tx1"/>
                </a:solidFill>
                <a:cs typeface="Arial" panose="020B0604020202020204" pitchFamily="34" charset="0"/>
              </a:rPr>
              <a:t>Accesibilidad a la Información y a la Comunicación</a:t>
            </a:r>
          </a:p>
          <a:p>
            <a:pPr algn="ctr"/>
            <a:endParaRPr lang="es-ES" sz="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/>
            <a:r>
              <a:rPr lang="es-ES" sz="800" dirty="0">
                <a:solidFill>
                  <a:schemeClr val="tx1"/>
                </a:solidFill>
                <a:cs typeface="Arial" panose="020B0604020202020204" pitchFamily="34" charset="0"/>
              </a:rPr>
              <a:t>Juan Manuel Molina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43874" y="3438990"/>
            <a:ext cx="900000" cy="9877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b="1" dirty="0">
                <a:solidFill>
                  <a:schemeClr val="tx1"/>
                </a:solidFill>
                <a:cs typeface="Arial" panose="020B0604020202020204" pitchFamily="34" charset="0"/>
              </a:rPr>
              <a:t>Accesibilidad en el Entorno Físico</a:t>
            </a:r>
          </a:p>
          <a:p>
            <a:pPr algn="ctr"/>
            <a:endParaRPr lang="es-ES" sz="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/>
            <a:r>
              <a:rPr lang="es-ES" sz="800" dirty="0">
                <a:solidFill>
                  <a:schemeClr val="tx1"/>
                </a:solidFill>
                <a:cs typeface="Arial" panose="020B0604020202020204" pitchFamily="34" charset="0"/>
              </a:rPr>
              <a:t>Raul López</a:t>
            </a:r>
          </a:p>
        </p:txBody>
      </p:sp>
      <p:sp>
        <p:nvSpPr>
          <p:cNvPr id="59" name="7 Rectángulo"/>
          <p:cNvSpPr/>
          <p:nvPr/>
        </p:nvSpPr>
        <p:spPr>
          <a:xfrm>
            <a:off x="4216364" y="2440391"/>
            <a:ext cx="3816424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900" b="1" dirty="0">
                <a:solidFill>
                  <a:schemeClr val="tx1"/>
                </a:solidFill>
                <a:cs typeface="Arial" panose="020B0604020202020204" pitchFamily="34" charset="0"/>
              </a:rPr>
              <a:t>DIRECTORA GERENTE</a:t>
            </a:r>
          </a:p>
          <a:p>
            <a:pPr algn="ctr"/>
            <a:r>
              <a:rPr lang="es-ES" sz="800" dirty="0">
                <a:solidFill>
                  <a:schemeClr val="tx1"/>
                </a:solidFill>
                <a:cs typeface="Arial" panose="020B0604020202020204" pitchFamily="34" charset="0"/>
              </a:rPr>
              <a:t>Patricia Otero </a:t>
            </a:r>
          </a:p>
        </p:txBody>
      </p:sp>
      <p:sp>
        <p:nvSpPr>
          <p:cNvPr id="32" name="10 Rectángulo">
            <a:extLst>
              <a:ext uri="{FF2B5EF4-FFF2-40B4-BE49-F238E27FC236}">
                <a16:creationId xmlns:a16="http://schemas.microsoft.com/office/drawing/2014/main" id="{82B912CE-D068-4F7C-BD64-E83DD9139F8C}"/>
              </a:ext>
            </a:extLst>
          </p:cNvPr>
          <p:cNvSpPr/>
          <p:nvPr/>
        </p:nvSpPr>
        <p:spPr>
          <a:xfrm>
            <a:off x="8936097" y="3429000"/>
            <a:ext cx="900000" cy="9843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b="1" dirty="0">
                <a:solidFill>
                  <a:schemeClr val="tx1"/>
                </a:solidFill>
                <a:cs typeface="Arial" panose="020B0604020202020204" pitchFamily="34" charset="0"/>
              </a:rPr>
              <a:t>Financiero y PMO</a:t>
            </a:r>
          </a:p>
          <a:p>
            <a:pPr algn="ctr"/>
            <a:endParaRPr lang="es-ES" sz="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/>
            <a:r>
              <a:rPr lang="es-ES" sz="800" dirty="0">
                <a:solidFill>
                  <a:schemeClr val="tx1"/>
                </a:solidFill>
                <a:cs typeface="Arial" panose="020B0604020202020204" pitchFamily="34" charset="0"/>
              </a:rPr>
              <a:t>Angela Peralta</a:t>
            </a:r>
          </a:p>
        </p:txBody>
      </p:sp>
      <p:sp>
        <p:nvSpPr>
          <p:cNvPr id="33" name="10 Rectángulo">
            <a:extLst>
              <a:ext uri="{FF2B5EF4-FFF2-40B4-BE49-F238E27FC236}">
                <a16:creationId xmlns:a16="http://schemas.microsoft.com/office/drawing/2014/main" id="{C00981DA-B3CD-46BC-96CC-3710EE9CE8DB}"/>
              </a:ext>
            </a:extLst>
          </p:cNvPr>
          <p:cNvSpPr/>
          <p:nvPr/>
        </p:nvSpPr>
        <p:spPr>
          <a:xfrm>
            <a:off x="9977259" y="3419742"/>
            <a:ext cx="900000" cy="9843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b="1" dirty="0">
                <a:solidFill>
                  <a:schemeClr val="tx1"/>
                </a:solidFill>
                <a:cs typeface="Arial" panose="020B0604020202020204" pitchFamily="34" charset="0"/>
              </a:rPr>
              <a:t>Personas y Desarrollo de Talento</a:t>
            </a:r>
          </a:p>
          <a:p>
            <a:pPr algn="ctr"/>
            <a:endParaRPr lang="es-ES" sz="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/>
            <a:r>
              <a:rPr lang="es-ES" sz="800" dirty="0">
                <a:solidFill>
                  <a:schemeClr val="tx1"/>
                </a:solidFill>
                <a:cs typeface="Arial" panose="020B0604020202020204" pitchFamily="34" charset="0"/>
              </a:rPr>
              <a:t>Victor Toledo</a:t>
            </a:r>
          </a:p>
        </p:txBody>
      </p:sp>
      <p:cxnSp>
        <p:nvCxnSpPr>
          <p:cNvPr id="37" name="46 Conector recto">
            <a:extLst>
              <a:ext uri="{FF2B5EF4-FFF2-40B4-BE49-F238E27FC236}">
                <a16:creationId xmlns:a16="http://schemas.microsoft.com/office/drawing/2014/main" id="{09D8BBD8-BF1B-4DD5-B397-8F79EA4A3F47}"/>
              </a:ext>
            </a:extLst>
          </p:cNvPr>
          <p:cNvCxnSpPr/>
          <p:nvPr/>
        </p:nvCxnSpPr>
        <p:spPr>
          <a:xfrm flipH="1">
            <a:off x="4061100" y="3094415"/>
            <a:ext cx="0" cy="3630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46 Conector recto">
            <a:extLst>
              <a:ext uri="{FF2B5EF4-FFF2-40B4-BE49-F238E27FC236}">
                <a16:creationId xmlns:a16="http://schemas.microsoft.com/office/drawing/2014/main" id="{F3183752-2FBE-4425-926D-9AC095A41946}"/>
              </a:ext>
            </a:extLst>
          </p:cNvPr>
          <p:cNvCxnSpPr/>
          <p:nvPr/>
        </p:nvCxnSpPr>
        <p:spPr>
          <a:xfrm flipH="1">
            <a:off x="5122305" y="3079893"/>
            <a:ext cx="0" cy="3630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46 Conector recto">
            <a:extLst>
              <a:ext uri="{FF2B5EF4-FFF2-40B4-BE49-F238E27FC236}">
                <a16:creationId xmlns:a16="http://schemas.microsoft.com/office/drawing/2014/main" id="{DF916362-1CAC-4261-B83D-674ABD1B99B4}"/>
              </a:ext>
            </a:extLst>
          </p:cNvPr>
          <p:cNvCxnSpPr/>
          <p:nvPr/>
        </p:nvCxnSpPr>
        <p:spPr>
          <a:xfrm flipH="1">
            <a:off x="6083519" y="3094415"/>
            <a:ext cx="0" cy="3630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46 Conector recto">
            <a:extLst>
              <a:ext uri="{FF2B5EF4-FFF2-40B4-BE49-F238E27FC236}">
                <a16:creationId xmlns:a16="http://schemas.microsoft.com/office/drawing/2014/main" id="{E554EC5D-9DDD-4DBB-8B71-1C65AA53C3F9}"/>
              </a:ext>
            </a:extLst>
          </p:cNvPr>
          <p:cNvCxnSpPr/>
          <p:nvPr/>
        </p:nvCxnSpPr>
        <p:spPr>
          <a:xfrm flipH="1">
            <a:off x="7201188" y="3065951"/>
            <a:ext cx="0" cy="3630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6 Conector recto">
            <a:extLst>
              <a:ext uri="{FF2B5EF4-FFF2-40B4-BE49-F238E27FC236}">
                <a16:creationId xmlns:a16="http://schemas.microsoft.com/office/drawing/2014/main" id="{658ADEAC-5984-448E-A0B7-FEF3F0E1BA3C}"/>
              </a:ext>
            </a:extLst>
          </p:cNvPr>
          <p:cNvCxnSpPr/>
          <p:nvPr/>
        </p:nvCxnSpPr>
        <p:spPr>
          <a:xfrm flipH="1">
            <a:off x="9386097" y="3079892"/>
            <a:ext cx="0" cy="3630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6 Conector recto">
            <a:extLst>
              <a:ext uri="{FF2B5EF4-FFF2-40B4-BE49-F238E27FC236}">
                <a16:creationId xmlns:a16="http://schemas.microsoft.com/office/drawing/2014/main" id="{4BC08149-84AA-4ED7-9432-C7593BA77B3D}"/>
              </a:ext>
            </a:extLst>
          </p:cNvPr>
          <p:cNvCxnSpPr/>
          <p:nvPr/>
        </p:nvCxnSpPr>
        <p:spPr>
          <a:xfrm flipH="1">
            <a:off x="10427259" y="3079891"/>
            <a:ext cx="0" cy="3630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 descr="Imagen que contiene Icono&#10;&#10;Descripción generada automáticamente">
            <a:extLst>
              <a:ext uri="{FF2B5EF4-FFF2-40B4-BE49-F238E27FC236}">
                <a16:creationId xmlns:a16="http://schemas.microsoft.com/office/drawing/2014/main" id="{05A1E775-8015-43B8-B2E9-38FDC3A422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50" y="315736"/>
            <a:ext cx="2352237" cy="794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161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349AB239452A7429EC2457EA383DDB5" ma:contentTypeVersion="2" ma:contentTypeDescription="Crear nuevo documento." ma:contentTypeScope="" ma:versionID="99834febccf6607791cc561b9e1474a1">
  <xsd:schema xmlns:xsd="http://www.w3.org/2001/XMLSchema" xmlns:xs="http://www.w3.org/2001/XMLSchema" xmlns:p="http://schemas.microsoft.com/office/2006/metadata/properties" xmlns:ns2="e877f07e-0d70-427a-a572-5a7cf7157f9c" targetNamespace="http://schemas.microsoft.com/office/2006/metadata/properties" ma:root="true" ma:fieldsID="7255a284b03fd065922c7ca45927bc74" ns2:_="">
    <xsd:import namespace="e877f07e-0d70-427a-a572-5a7cf7157f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77f07e-0d70-427a-a572-5a7cf7157f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0F04F4-94E9-4C28-AA90-F1F6A04BEE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77f07e-0d70-427a-a572-5a7cf7157f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D83822-039F-4F98-A701-BEEE72427E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0116B6-63E6-4465-B54F-D28A16BB1535}">
  <ds:schemaRefs>
    <ds:schemaRef ds:uri="http://schemas.microsoft.com/office/2006/metadata/properties"/>
    <ds:schemaRef ds:uri="http://schemas.microsoft.com/office/infopath/2007/PartnerControls"/>
    <ds:schemaRef ds:uri="7b8cb1e7-98d0-43f5-a267-239fc88ebc8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63</Words>
  <Application>Microsoft Office PowerPoint</Application>
  <PresentationFormat>Panorámica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 Diego Bo, Catalina</dc:creator>
  <cp:lastModifiedBy>de Diego Bo, Catalina</cp:lastModifiedBy>
  <cp:revision>4</cp:revision>
  <dcterms:created xsi:type="dcterms:W3CDTF">2022-06-28T06:15:58Z</dcterms:created>
  <dcterms:modified xsi:type="dcterms:W3CDTF">2022-07-08T10:08:03Z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0x0101006349AB239452A7429EC2457EA383DDB5</vt:lpwstr>
  </property>
  <property fmtid="{D5CDD505-2E9C-101B-9397-08002B2CF9AE}" pid="3" name="MSIP_Label_d958723a-5915-4af3-b4cd-4da9a9655e8a_Enabled">
    <vt:lpwstr>true</vt:lpwstr>
  </property>
  <property fmtid="{D5CDD505-2E9C-101B-9397-08002B2CF9AE}" pid="4" name="MSIP_Label_d958723a-5915-4af3-b4cd-4da9a9655e8a_SetDate">
    <vt:lpwstr>2022-07-04T12:07:48Z</vt:lpwstr>
  </property>
  <property fmtid="{D5CDD505-2E9C-101B-9397-08002B2CF9AE}" pid="5" name="MSIP_Label_d958723a-5915-4af3-b4cd-4da9a9655e8a_Method">
    <vt:lpwstr>Standard</vt:lpwstr>
  </property>
  <property fmtid="{D5CDD505-2E9C-101B-9397-08002B2CF9AE}" pid="6" name="MSIP_Label_d958723a-5915-4af3-b4cd-4da9a9655e8a_Name">
    <vt:lpwstr>d958723a-5915-4af3-b4cd-4da9a9655e8a</vt:lpwstr>
  </property>
  <property fmtid="{D5CDD505-2E9C-101B-9397-08002B2CF9AE}" pid="7" name="MSIP_Label_d958723a-5915-4af3-b4cd-4da9a9655e8a_SiteId">
    <vt:lpwstr>bab5b22c-d82b-452e-9cad-04f9708f4bbd</vt:lpwstr>
  </property>
  <property fmtid="{D5CDD505-2E9C-101B-9397-08002B2CF9AE}" pid="8" name="MSIP_Label_d958723a-5915-4af3-b4cd-4da9a9655e8a_ActionId">
    <vt:lpwstr>bfe55caa-6602-49f5-bbc9-9b7ff3b74013</vt:lpwstr>
  </property>
  <property fmtid="{D5CDD505-2E9C-101B-9397-08002B2CF9AE}" pid="9" name="MSIP_Label_d958723a-5915-4af3-b4cd-4da9a9655e8a_ContentBits">
    <vt:lpwstr>2</vt:lpwstr>
  </property>
</Properties>
</file>